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306" r:id="rId5"/>
    <p:sldId id="285" r:id="rId6"/>
    <p:sldId id="280" r:id="rId7"/>
    <p:sldId id="314" r:id="rId8"/>
    <p:sldId id="323" r:id="rId9"/>
    <p:sldId id="324" r:id="rId10"/>
    <p:sldId id="279" r:id="rId11"/>
    <p:sldId id="342" r:id="rId12"/>
    <p:sldId id="333" r:id="rId13"/>
    <p:sldId id="305" r:id="rId14"/>
    <p:sldId id="311" r:id="rId15"/>
    <p:sldId id="340" r:id="rId16"/>
    <p:sldId id="307" r:id="rId17"/>
    <p:sldId id="341" r:id="rId18"/>
    <p:sldId id="283" r:id="rId19"/>
    <p:sldId id="262" r:id="rId20"/>
    <p:sldId id="299" r:id="rId21"/>
    <p:sldId id="335" r:id="rId22"/>
    <p:sldId id="330" r:id="rId23"/>
    <p:sldId id="331" r:id="rId24"/>
    <p:sldId id="312" r:id="rId25"/>
    <p:sldId id="313" r:id="rId26"/>
    <p:sldId id="315" r:id="rId27"/>
    <p:sldId id="316" r:id="rId28"/>
    <p:sldId id="317" r:id="rId29"/>
    <p:sldId id="325" r:id="rId30"/>
    <p:sldId id="318" r:id="rId31"/>
    <p:sldId id="304" r:id="rId32"/>
  </p:sldIdLst>
  <p:sldSz cx="9144000" cy="6858000" type="screen4x3"/>
  <p:notesSz cx="9874250" cy="67246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iagram" id="{E6F00682-05AD-4BB4-BB47-7CEC56CBD609}">
          <p14:sldIdLst>
            <p14:sldId id="306"/>
            <p14:sldId id="285"/>
            <p14:sldId id="280"/>
            <p14:sldId id="314"/>
            <p14:sldId id="323"/>
            <p14:sldId id="324"/>
            <p14:sldId id="279"/>
            <p14:sldId id="342"/>
            <p14:sldId id="333"/>
            <p14:sldId id="305"/>
            <p14:sldId id="311"/>
            <p14:sldId id="340"/>
            <p14:sldId id="307"/>
            <p14:sldId id="341"/>
            <p14:sldId id="283"/>
            <p14:sldId id="262"/>
            <p14:sldId id="299"/>
            <p14:sldId id="335"/>
            <p14:sldId id="330"/>
            <p14:sldId id="331"/>
            <p14:sldId id="312"/>
            <p14:sldId id="313"/>
            <p14:sldId id="315"/>
            <p14:sldId id="316"/>
            <p14:sldId id="317"/>
            <p14:sldId id="325"/>
            <p14:sldId id="318"/>
            <p14:sldId id="30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525D"/>
    <a:srgbClr val="BFD730"/>
    <a:srgbClr val="DDE1DF"/>
    <a:srgbClr val="EEF0EF"/>
    <a:srgbClr val="DDE1E0"/>
    <a:srgbClr val="5FAB46"/>
    <a:srgbClr val="054B70"/>
    <a:srgbClr val="D11286"/>
    <a:srgbClr val="007D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26" autoAdjust="0"/>
    <p:restoredTop sz="92178" autoAdjust="0"/>
  </p:normalViewPr>
  <p:slideViewPr>
    <p:cSldViewPr snapToGrid="0">
      <p:cViewPr varScale="1">
        <p:scale>
          <a:sx n="67" d="100"/>
          <a:sy n="67" d="100"/>
        </p:scale>
        <p:origin x="1632" y="66"/>
      </p:cViewPr>
      <p:guideLst/>
    </p:cSldViewPr>
  </p:slideViewPr>
  <p:outlineViewPr>
    <p:cViewPr>
      <p:scale>
        <a:sx n="33" d="100"/>
        <a:sy n="33" d="100"/>
      </p:scale>
      <p:origin x="0" y="-207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199"/>
    </p:cViewPr>
  </p:sorterViewPr>
  <p:notesViewPr>
    <p:cSldViewPr snapToGrid="0" showGuides="1">
      <p:cViewPr varScale="1">
        <p:scale>
          <a:sx n="121" d="100"/>
          <a:sy n="121" d="100"/>
        </p:scale>
        <p:origin x="493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E018446-6235-4B5C-8001-993F928B21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8842" cy="3374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C4F3F7-751E-4FD4-9D11-00EF8BD810B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93124" y="0"/>
            <a:ext cx="4278842" cy="3374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3A91CB-CEE5-4A9A-A19F-1CF1D3E84CB5}" type="datetimeFigureOut">
              <a:rPr lang="en-GB" smtClean="0"/>
              <a:t>13/05/2019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A2EC85-2A71-499C-8B0E-4C1C7559E9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387251"/>
            <a:ext cx="4278842" cy="3373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8A5F7-AE90-4FA4-BFED-1E2865A6A1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93124" y="6387251"/>
            <a:ext cx="4278842" cy="3373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09100-5C9C-4D61-9352-039A7804DC8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12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8842" cy="3374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3124" y="0"/>
            <a:ext cx="4278842" cy="3374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3A6D7-E5FF-4004-A01E-5C2F3728D5AF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4238" y="839788"/>
            <a:ext cx="3025775" cy="2270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425" y="3236238"/>
            <a:ext cx="7899400" cy="26478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387251"/>
            <a:ext cx="4278842" cy="3373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3124" y="6387251"/>
            <a:ext cx="4278842" cy="3373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B69BC-8D63-4A32-8212-2D33626CA9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692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3C1AF-8C19-4D01-A211-D26F08B7447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408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Ullswater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Started as Outward Bound’s Mountain school in 1955 The main building is a Grade 2 listed Georgian mansion and it’s set in 18 acres of woodland.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Situated on the shores of Ullswater in the Lake District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Employs 75 staff and Aramark provide the hospitality services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Has beds for 120 customers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Underwent significant (£3Million) redevelopment in 2017 and won the “Best Educational Building Award” following this.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A4309-8ED5-48EB-81C7-927AE75F5B2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612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Grace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B8FE6-B34B-4811-ACA2-94ADF94CAB3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23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531ED-0730-4234-83BE-3F0339E00E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2060575"/>
            <a:ext cx="5257799" cy="914751"/>
          </a:xfrm>
          <a:solidFill>
            <a:schemeClr val="accent2"/>
          </a:solidFill>
        </p:spPr>
        <p:txBody>
          <a:bodyPr tIns="151200" rIns="432000" bIns="151200"/>
          <a:lstStyle>
            <a:lvl1pPr>
              <a:defRPr sz="4400"/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2A2AF1-89DB-4180-B3A9-5E62C050DC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6781" y="2974975"/>
            <a:ext cx="6398419" cy="455994"/>
          </a:xfrm>
          <a:solidFill>
            <a:schemeClr val="accent1"/>
          </a:solidFill>
        </p:spPr>
        <p:txBody>
          <a:bodyPr lIns="252000" tIns="72000" rIns="252000" bIns="50400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6CF38F2-26E0-4B46-B4E8-F2EA896F01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5718175"/>
            <a:ext cx="2971800" cy="455994"/>
          </a:xfrm>
          <a:solidFill>
            <a:schemeClr val="accent3"/>
          </a:solidFill>
        </p:spPr>
        <p:txBody>
          <a:bodyPr wrap="none" lIns="252000" tIns="72000" rIns="252000" bIns="50400"/>
          <a:lstStyle>
            <a:lvl1pPr>
              <a:defRPr sz="2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name here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2F15B75-9BBA-42A3-9EEC-EB2F5B27C9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081" y="662833"/>
            <a:ext cx="2547625" cy="96200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5473A79-CD7D-4A8E-9466-772CBE12E37A}"/>
              </a:ext>
            </a:extLst>
          </p:cNvPr>
          <p:cNvSpPr txBox="1"/>
          <p:nvPr userDrawn="1"/>
        </p:nvSpPr>
        <p:spPr>
          <a:xfrm>
            <a:off x="6179343" y="6380163"/>
            <a:ext cx="2514600" cy="228600"/>
          </a:xfrm>
          <a:prstGeom prst="rect">
            <a:avLst/>
          </a:prstGeom>
          <a:noFill/>
        </p:spPr>
        <p:txBody>
          <a:bodyPr wrap="square" rIns="0" rtlCol="0" anchor="ctr">
            <a:noAutofit/>
          </a:bodyPr>
          <a:lstStyle/>
          <a:p>
            <a:pPr algn="r"/>
            <a:r>
              <a:rPr lang="en-GB" sz="2000" b="1" dirty="0">
                <a:solidFill>
                  <a:schemeClr val="accent5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#MORETHANYOUTHINK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9A0DAD9-AFAA-460B-8B12-7F4FCDCBD945}"/>
              </a:ext>
            </a:extLst>
          </p:cNvPr>
          <p:cNvGrpSpPr/>
          <p:nvPr userDrawn="1"/>
        </p:nvGrpSpPr>
        <p:grpSpPr>
          <a:xfrm>
            <a:off x="-3756097" y="0"/>
            <a:ext cx="3507558" cy="3660775"/>
            <a:chOff x="838199" y="1150070"/>
            <a:chExt cx="3507558" cy="3660775"/>
          </a:xfrm>
          <a:solidFill>
            <a:schemeClr val="tx1"/>
          </a:solidFill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A129605-864B-4D16-8908-E9E561376A77}"/>
                </a:ext>
              </a:extLst>
            </p:cNvPr>
            <p:cNvSpPr/>
            <p:nvPr/>
          </p:nvSpPr>
          <p:spPr>
            <a:xfrm>
              <a:off x="838200" y="1150070"/>
              <a:ext cx="3507557" cy="36607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0DBFB89-9FE9-4B5C-A0BC-1605BCC68F05}"/>
                </a:ext>
              </a:extLst>
            </p:cNvPr>
            <p:cNvSpPr txBox="1"/>
            <p:nvPr/>
          </p:nvSpPr>
          <p:spPr>
            <a:xfrm>
              <a:off x="838200" y="1150070"/>
              <a:ext cx="3507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 </a:t>
              </a:r>
              <a:br>
                <a:rPr lang="en-GB" b="1" cap="all" baseline="0" dirty="0">
                  <a:solidFill>
                    <a:schemeClr val="bg2"/>
                  </a:solidFill>
                  <a:latin typeface="+mj-lt"/>
                </a:rPr>
              </a:br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background image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4D861E6-D2F5-47A3-8D62-B7CD69C9E892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7F15308-89D0-4D0B-A6F3-0808D4929FDC}"/>
                </a:ext>
              </a:extLst>
            </p:cNvPr>
            <p:cNvSpPr txBox="1"/>
            <p:nvPr/>
          </p:nvSpPr>
          <p:spPr>
            <a:xfrm>
              <a:off x="838199" y="186780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Right click on your slide and click </a:t>
              </a:r>
              <a:r>
                <a:rPr lang="en-GB" sz="1400" b="1" dirty="0">
                  <a:solidFill>
                    <a:schemeClr val="accent4"/>
                  </a:solidFill>
                </a:rPr>
                <a:t>Format Background</a:t>
              </a:r>
              <a:r>
                <a:rPr lang="en-GB" sz="1400" dirty="0">
                  <a:solidFill>
                    <a:schemeClr val="accent4"/>
                  </a:solidFill>
                </a:rPr>
                <a:t>.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DA6CFCC-0B11-4263-B302-06D122BFB640}"/>
                </a:ext>
              </a:extLst>
            </p:cNvPr>
            <p:cNvSpPr txBox="1"/>
            <p:nvPr/>
          </p:nvSpPr>
          <p:spPr>
            <a:xfrm>
              <a:off x="838199" y="2403174"/>
              <a:ext cx="35075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</a:t>
              </a:r>
              <a:r>
                <a:rPr lang="en-GB" sz="1400" b="1" dirty="0">
                  <a:solidFill>
                    <a:schemeClr val="accent4"/>
                  </a:solidFill>
                </a:rPr>
                <a:t>Fill</a:t>
              </a:r>
              <a:r>
                <a:rPr lang="en-GB" sz="1400" dirty="0">
                  <a:solidFill>
                    <a:schemeClr val="bg2"/>
                  </a:solidFill>
                </a:rPr>
                <a:t> then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b="1" dirty="0">
                  <a:solidFill>
                    <a:schemeClr val="bg2"/>
                  </a:solidFill>
                </a:rPr>
                <a:t> </a:t>
              </a:r>
              <a:r>
                <a:rPr lang="en-GB" sz="1400" b="1" dirty="0">
                  <a:solidFill>
                    <a:schemeClr val="accent4"/>
                  </a:solidFill>
                </a:rPr>
                <a:t>or Texture Fill</a:t>
              </a:r>
              <a:r>
                <a:rPr lang="en-GB" sz="1400" dirty="0">
                  <a:solidFill>
                    <a:schemeClr val="bg2"/>
                  </a:solidFill>
                </a:rPr>
                <a:t> and choose the image from your computer.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773AC3A-D3D9-4E76-909A-9F40ABBBE664}"/>
                </a:ext>
              </a:extLst>
            </p:cNvPr>
            <p:cNvSpPr txBox="1"/>
            <p:nvPr/>
          </p:nvSpPr>
          <p:spPr>
            <a:xfrm>
              <a:off x="838199" y="316009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Click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dirty="0">
                  <a:solidFill>
                    <a:schemeClr val="bg2"/>
                  </a:solidFill>
                </a:rPr>
                <a:t> on the Format Background Menu to alter your image.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CAA72CE-AFD6-4FA0-9F1E-1B8E5BBBF3B7}"/>
                </a:ext>
              </a:extLst>
            </p:cNvPr>
            <p:cNvSpPr txBox="1"/>
            <p:nvPr/>
          </p:nvSpPr>
          <p:spPr>
            <a:xfrm>
              <a:off x="838199" y="369707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A23FE0F-652C-44B6-989F-B6CE25D4A65B}"/>
                </a:ext>
              </a:extLst>
            </p:cNvPr>
            <p:cNvSpPr txBox="1"/>
            <p:nvPr/>
          </p:nvSpPr>
          <p:spPr>
            <a:xfrm>
              <a:off x="838199" y="4240412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442F9E-6BFE-473B-BD87-D5114CC8734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385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531ED-0730-4234-83BE-3F0339E00E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2517775"/>
            <a:ext cx="5257799" cy="914751"/>
          </a:xfrm>
          <a:solidFill>
            <a:schemeClr val="accent5"/>
          </a:solidFill>
        </p:spPr>
        <p:txBody>
          <a:bodyPr tIns="151200" rIns="432000" bIns="151200"/>
          <a:lstStyle>
            <a:lvl1pPr>
              <a:defRPr sz="4400"/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2A2AF1-89DB-4180-B3A9-5E62C050DC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6781" y="3431382"/>
            <a:ext cx="6398419" cy="455994"/>
          </a:xfrm>
          <a:solidFill>
            <a:srgbClr val="4A525D"/>
          </a:solidFill>
        </p:spPr>
        <p:txBody>
          <a:bodyPr lIns="252000" tIns="72000" rIns="252000" bIns="50400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6CF38F2-26E0-4B46-B4E8-F2EA896F01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5718175"/>
            <a:ext cx="2971800" cy="455994"/>
          </a:xfrm>
          <a:solidFill>
            <a:schemeClr val="accent1"/>
          </a:solidFill>
        </p:spPr>
        <p:txBody>
          <a:bodyPr wrap="none" lIns="252000" tIns="72000" rIns="252000" bIns="50400"/>
          <a:lstStyle>
            <a:lvl1pPr>
              <a:defRPr sz="2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name here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2F15B75-9BBA-42A3-9EEC-EB2F5B27C9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081" y="662833"/>
            <a:ext cx="2547625" cy="96200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2315F08-B498-4962-83BC-604AC3800300}"/>
              </a:ext>
            </a:extLst>
          </p:cNvPr>
          <p:cNvGrpSpPr/>
          <p:nvPr userDrawn="1"/>
        </p:nvGrpSpPr>
        <p:grpSpPr>
          <a:xfrm>
            <a:off x="-3756097" y="0"/>
            <a:ext cx="3507558" cy="3660775"/>
            <a:chOff x="838199" y="1150070"/>
            <a:chExt cx="3507558" cy="3660775"/>
          </a:xfrm>
          <a:solidFill>
            <a:schemeClr val="tx1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3543A5-92BA-4D83-941A-2A1D8B09EFD4}"/>
                </a:ext>
              </a:extLst>
            </p:cNvPr>
            <p:cNvSpPr/>
            <p:nvPr/>
          </p:nvSpPr>
          <p:spPr>
            <a:xfrm>
              <a:off x="838200" y="1150070"/>
              <a:ext cx="3507557" cy="36607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C049C7F-7191-4BC1-ADB4-B2726328666E}"/>
                </a:ext>
              </a:extLst>
            </p:cNvPr>
            <p:cNvSpPr txBox="1"/>
            <p:nvPr/>
          </p:nvSpPr>
          <p:spPr>
            <a:xfrm>
              <a:off x="838200" y="1150070"/>
              <a:ext cx="3507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 </a:t>
              </a:r>
              <a:br>
                <a:rPr lang="en-GB" b="1" cap="all" baseline="0" dirty="0">
                  <a:solidFill>
                    <a:schemeClr val="bg2"/>
                  </a:solidFill>
                  <a:latin typeface="+mj-lt"/>
                </a:rPr>
              </a:br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background image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4B0025D-4BF9-491C-88AB-E7625CBDE197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A5F2828-2D49-46CC-BC57-F09622D68E28}"/>
                </a:ext>
              </a:extLst>
            </p:cNvPr>
            <p:cNvSpPr txBox="1"/>
            <p:nvPr/>
          </p:nvSpPr>
          <p:spPr>
            <a:xfrm>
              <a:off x="838199" y="186780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Right click on your slide and click </a:t>
              </a:r>
              <a:r>
                <a:rPr lang="en-GB" sz="1400" b="1" dirty="0">
                  <a:solidFill>
                    <a:schemeClr val="accent4"/>
                  </a:solidFill>
                </a:rPr>
                <a:t>Format Background</a:t>
              </a:r>
              <a:r>
                <a:rPr lang="en-GB" sz="1400" dirty="0">
                  <a:solidFill>
                    <a:schemeClr val="accent4"/>
                  </a:solidFill>
                </a:rPr>
                <a:t>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3674E3F-7EEF-446D-A388-C9C6397E9D1B}"/>
                </a:ext>
              </a:extLst>
            </p:cNvPr>
            <p:cNvSpPr txBox="1"/>
            <p:nvPr/>
          </p:nvSpPr>
          <p:spPr>
            <a:xfrm>
              <a:off x="838199" y="2403174"/>
              <a:ext cx="35075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</a:t>
              </a:r>
              <a:r>
                <a:rPr lang="en-GB" sz="1400" b="1" dirty="0">
                  <a:solidFill>
                    <a:schemeClr val="accent4"/>
                  </a:solidFill>
                </a:rPr>
                <a:t>Fill</a:t>
              </a:r>
              <a:r>
                <a:rPr lang="en-GB" sz="1400" dirty="0">
                  <a:solidFill>
                    <a:schemeClr val="bg2"/>
                  </a:solidFill>
                </a:rPr>
                <a:t> then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b="1" dirty="0">
                  <a:solidFill>
                    <a:schemeClr val="bg2"/>
                  </a:solidFill>
                </a:rPr>
                <a:t> </a:t>
              </a:r>
              <a:r>
                <a:rPr lang="en-GB" sz="1400" b="1" dirty="0">
                  <a:solidFill>
                    <a:schemeClr val="accent4"/>
                  </a:solidFill>
                </a:rPr>
                <a:t>or Texture Fill</a:t>
              </a:r>
              <a:r>
                <a:rPr lang="en-GB" sz="1400" dirty="0">
                  <a:solidFill>
                    <a:schemeClr val="bg2"/>
                  </a:solidFill>
                </a:rPr>
                <a:t> and choose the image from your computer.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5EBDF59-83AC-46DC-95E4-5034A7CE7B76}"/>
                </a:ext>
              </a:extLst>
            </p:cNvPr>
            <p:cNvSpPr txBox="1"/>
            <p:nvPr/>
          </p:nvSpPr>
          <p:spPr>
            <a:xfrm>
              <a:off x="838199" y="316009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Click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dirty="0">
                  <a:solidFill>
                    <a:schemeClr val="bg2"/>
                  </a:solidFill>
                </a:rPr>
                <a:t> on the Format Background Menu to alter your image.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00F636-B6ED-4BE9-BE62-40BEED6F2F60}"/>
                </a:ext>
              </a:extLst>
            </p:cNvPr>
            <p:cNvSpPr txBox="1"/>
            <p:nvPr/>
          </p:nvSpPr>
          <p:spPr>
            <a:xfrm>
              <a:off x="838199" y="369707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13A4D2B-D6A4-4652-BAC4-35C6D68DECEC}"/>
                </a:ext>
              </a:extLst>
            </p:cNvPr>
            <p:cNvSpPr txBox="1"/>
            <p:nvPr/>
          </p:nvSpPr>
          <p:spPr>
            <a:xfrm>
              <a:off x="838199" y="4240412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D92024D-8543-404B-A489-4A437FC1DEB8}"/>
              </a:ext>
            </a:extLst>
          </p:cNvPr>
          <p:cNvSpPr txBox="1"/>
          <p:nvPr userDrawn="1"/>
        </p:nvSpPr>
        <p:spPr>
          <a:xfrm>
            <a:off x="6179343" y="6380163"/>
            <a:ext cx="2514600" cy="228600"/>
          </a:xfrm>
          <a:prstGeom prst="rect">
            <a:avLst/>
          </a:prstGeom>
          <a:noFill/>
        </p:spPr>
        <p:txBody>
          <a:bodyPr wrap="square" rIns="0" rtlCol="0" anchor="ctr">
            <a:noAutofit/>
          </a:bodyPr>
          <a:lstStyle/>
          <a:p>
            <a:pPr algn="r"/>
            <a:r>
              <a:rPr lang="en-GB" sz="2000" b="1" dirty="0">
                <a:solidFill>
                  <a:schemeClr val="accent5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#MORETHANYOUTHINK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5416FC-F5D8-4FBF-B1B6-2BA96E1DE1F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418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531ED-0730-4234-83BE-3F0339E00E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2975768"/>
            <a:ext cx="5257799" cy="914751"/>
          </a:xfrm>
          <a:solidFill>
            <a:schemeClr val="accent2"/>
          </a:solidFill>
        </p:spPr>
        <p:txBody>
          <a:bodyPr tIns="151200" rIns="432000" bIns="151200"/>
          <a:lstStyle>
            <a:lvl1pPr>
              <a:defRPr sz="4400"/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2A2AF1-89DB-4180-B3A9-5E62C050DC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6781" y="3889375"/>
            <a:ext cx="6398419" cy="455994"/>
          </a:xfrm>
          <a:solidFill>
            <a:srgbClr val="4A525D"/>
          </a:solidFill>
        </p:spPr>
        <p:txBody>
          <a:bodyPr lIns="252000" tIns="72000" rIns="252000" bIns="50400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6CF38F2-26E0-4B46-B4E8-F2EA896F01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5718175"/>
            <a:ext cx="2971800" cy="455994"/>
          </a:xfrm>
          <a:solidFill>
            <a:schemeClr val="accent5"/>
          </a:solidFill>
        </p:spPr>
        <p:txBody>
          <a:bodyPr wrap="none" lIns="252000" tIns="72000" rIns="252000" bIns="50400"/>
          <a:lstStyle>
            <a:lvl1pPr>
              <a:defRPr sz="2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name here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2F15B75-9BBA-42A3-9EEC-EB2F5B27C9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081" y="662833"/>
            <a:ext cx="2547625" cy="96200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A0575B4-4ADB-4324-A120-D87FBB02C28A}"/>
              </a:ext>
            </a:extLst>
          </p:cNvPr>
          <p:cNvGrpSpPr/>
          <p:nvPr userDrawn="1"/>
        </p:nvGrpSpPr>
        <p:grpSpPr>
          <a:xfrm>
            <a:off x="-3756097" y="0"/>
            <a:ext cx="3507558" cy="3660775"/>
            <a:chOff x="838199" y="1150070"/>
            <a:chExt cx="3507558" cy="3660775"/>
          </a:xfrm>
          <a:solidFill>
            <a:schemeClr val="tx1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5BE2BAD-5C7C-4F3B-BE22-D4E72CEBEF2E}"/>
                </a:ext>
              </a:extLst>
            </p:cNvPr>
            <p:cNvSpPr/>
            <p:nvPr/>
          </p:nvSpPr>
          <p:spPr>
            <a:xfrm>
              <a:off x="838200" y="1150070"/>
              <a:ext cx="3507557" cy="36607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7DE14D6-F487-48FC-936E-1CD64F46F6F0}"/>
                </a:ext>
              </a:extLst>
            </p:cNvPr>
            <p:cNvSpPr txBox="1"/>
            <p:nvPr/>
          </p:nvSpPr>
          <p:spPr>
            <a:xfrm>
              <a:off x="838200" y="1150070"/>
              <a:ext cx="3507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 </a:t>
              </a:r>
              <a:br>
                <a:rPr lang="en-GB" b="1" cap="all" baseline="0" dirty="0">
                  <a:solidFill>
                    <a:schemeClr val="bg2"/>
                  </a:solidFill>
                  <a:latin typeface="+mj-lt"/>
                </a:rPr>
              </a:br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background image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FCFB0B4-1CE3-45A6-B8EC-38B409DC5245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F699F77-6891-4719-ACBF-303E4E8F5896}"/>
                </a:ext>
              </a:extLst>
            </p:cNvPr>
            <p:cNvSpPr txBox="1"/>
            <p:nvPr/>
          </p:nvSpPr>
          <p:spPr>
            <a:xfrm>
              <a:off x="838199" y="186780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Right click on your slide and click </a:t>
              </a:r>
              <a:r>
                <a:rPr lang="en-GB" sz="1400" b="1" dirty="0">
                  <a:solidFill>
                    <a:schemeClr val="accent4"/>
                  </a:solidFill>
                </a:rPr>
                <a:t>Format Background</a:t>
              </a:r>
              <a:r>
                <a:rPr lang="en-GB" sz="1400" dirty="0">
                  <a:solidFill>
                    <a:schemeClr val="accent4"/>
                  </a:solidFill>
                </a:rPr>
                <a:t>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8FAB387-6CFC-4F5A-B101-7BC1E4E92171}"/>
                </a:ext>
              </a:extLst>
            </p:cNvPr>
            <p:cNvSpPr txBox="1"/>
            <p:nvPr/>
          </p:nvSpPr>
          <p:spPr>
            <a:xfrm>
              <a:off x="838199" y="2403174"/>
              <a:ext cx="35075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</a:t>
              </a:r>
              <a:r>
                <a:rPr lang="en-GB" sz="1400" b="1" dirty="0">
                  <a:solidFill>
                    <a:schemeClr val="accent4"/>
                  </a:solidFill>
                </a:rPr>
                <a:t>Fill</a:t>
              </a:r>
              <a:r>
                <a:rPr lang="en-GB" sz="1400" dirty="0">
                  <a:solidFill>
                    <a:schemeClr val="bg2"/>
                  </a:solidFill>
                </a:rPr>
                <a:t> then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b="1" dirty="0">
                  <a:solidFill>
                    <a:schemeClr val="bg2"/>
                  </a:solidFill>
                </a:rPr>
                <a:t> </a:t>
              </a:r>
              <a:r>
                <a:rPr lang="en-GB" sz="1400" b="1" dirty="0">
                  <a:solidFill>
                    <a:schemeClr val="accent4"/>
                  </a:solidFill>
                </a:rPr>
                <a:t>or Texture Fill</a:t>
              </a:r>
              <a:r>
                <a:rPr lang="en-GB" sz="1400" dirty="0">
                  <a:solidFill>
                    <a:schemeClr val="bg2"/>
                  </a:solidFill>
                </a:rPr>
                <a:t> and choose the image from your computer.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ADDB2EA-EAE3-4E6E-BC0F-1F3E9C950DF2}"/>
                </a:ext>
              </a:extLst>
            </p:cNvPr>
            <p:cNvSpPr txBox="1"/>
            <p:nvPr/>
          </p:nvSpPr>
          <p:spPr>
            <a:xfrm>
              <a:off x="838199" y="316009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Click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dirty="0">
                  <a:solidFill>
                    <a:schemeClr val="bg2"/>
                  </a:solidFill>
                </a:rPr>
                <a:t> on the Format Background Menu to alter your image.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69508D5-8F51-4E1B-BB6E-5C1B92EA2811}"/>
                </a:ext>
              </a:extLst>
            </p:cNvPr>
            <p:cNvSpPr txBox="1"/>
            <p:nvPr/>
          </p:nvSpPr>
          <p:spPr>
            <a:xfrm>
              <a:off x="838199" y="369707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FCF4660-D79E-4839-80CD-30EDAF9DC24E}"/>
                </a:ext>
              </a:extLst>
            </p:cNvPr>
            <p:cNvSpPr txBox="1"/>
            <p:nvPr/>
          </p:nvSpPr>
          <p:spPr>
            <a:xfrm>
              <a:off x="838199" y="4240412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F1B8651-E6E2-41D0-B0FA-F0BA1EA3D8FE}"/>
              </a:ext>
            </a:extLst>
          </p:cNvPr>
          <p:cNvSpPr txBox="1"/>
          <p:nvPr userDrawn="1"/>
        </p:nvSpPr>
        <p:spPr>
          <a:xfrm>
            <a:off x="6179343" y="6380163"/>
            <a:ext cx="2514600" cy="228600"/>
          </a:xfrm>
          <a:prstGeom prst="rect">
            <a:avLst/>
          </a:prstGeom>
          <a:noFill/>
        </p:spPr>
        <p:txBody>
          <a:bodyPr wrap="square" rIns="0" rtlCol="0" anchor="ctr">
            <a:noAutofit/>
          </a:bodyPr>
          <a:lstStyle/>
          <a:p>
            <a:pPr algn="r"/>
            <a:r>
              <a:rPr lang="en-GB" sz="2000" b="1" dirty="0">
                <a:solidFill>
                  <a:schemeClr val="accent5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#MORETHANYOUTHINK</a:t>
            </a:r>
          </a:p>
        </p:txBody>
      </p:sp>
      <p:sp>
        <p:nvSpPr>
          <p:cNvPr id="26" name="Footer Placeholder 3">
            <a:extLst>
              <a:ext uri="{FF2B5EF4-FFF2-40B4-BE49-F238E27FC236}">
                <a16:creationId xmlns:a16="http://schemas.microsoft.com/office/drawing/2014/main" id="{CD3DD775-1771-4406-91BD-DCC5D8DC515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606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531ED-0730-4234-83BE-3F0339E00E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3660089"/>
            <a:ext cx="5257799" cy="914751"/>
          </a:xfrm>
          <a:solidFill>
            <a:schemeClr val="tx2"/>
          </a:solidFill>
        </p:spPr>
        <p:txBody>
          <a:bodyPr tIns="151200" rIns="432000" bIns="151200"/>
          <a:lstStyle>
            <a:lvl1pPr>
              <a:defRPr sz="4400"/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2A2AF1-89DB-4180-B3A9-5E62C050DC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6781" y="4573696"/>
            <a:ext cx="6398419" cy="455994"/>
          </a:xfrm>
          <a:solidFill>
            <a:schemeClr val="accent5"/>
          </a:solidFill>
        </p:spPr>
        <p:txBody>
          <a:bodyPr lIns="252000" tIns="72000" rIns="252000" bIns="50400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6CF38F2-26E0-4B46-B4E8-F2EA896F01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5718175"/>
            <a:ext cx="2971800" cy="455994"/>
          </a:xfrm>
          <a:solidFill>
            <a:schemeClr val="accent1"/>
          </a:solidFill>
        </p:spPr>
        <p:txBody>
          <a:bodyPr wrap="none" lIns="252000" tIns="72000" rIns="252000" bIns="50400"/>
          <a:lstStyle>
            <a:lvl1pPr>
              <a:defRPr sz="2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name here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2F15B75-9BBA-42A3-9EEC-EB2F5B27C9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081" y="662833"/>
            <a:ext cx="2547625" cy="96200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C15A7EE-A529-4A74-A7AB-97E8E4FEDDEE}"/>
              </a:ext>
            </a:extLst>
          </p:cNvPr>
          <p:cNvGrpSpPr/>
          <p:nvPr userDrawn="1"/>
        </p:nvGrpSpPr>
        <p:grpSpPr>
          <a:xfrm>
            <a:off x="-3756097" y="0"/>
            <a:ext cx="3507558" cy="3660775"/>
            <a:chOff x="838199" y="1150070"/>
            <a:chExt cx="3507558" cy="3660775"/>
          </a:xfrm>
          <a:solidFill>
            <a:schemeClr val="tx1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F60DB8B-89CF-4614-97FC-9D0A8E29940C}"/>
                </a:ext>
              </a:extLst>
            </p:cNvPr>
            <p:cNvSpPr/>
            <p:nvPr/>
          </p:nvSpPr>
          <p:spPr>
            <a:xfrm>
              <a:off x="838200" y="1150070"/>
              <a:ext cx="3507557" cy="36607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E179FC5-5592-4A8F-8FCA-2339A7E5D9E2}"/>
                </a:ext>
              </a:extLst>
            </p:cNvPr>
            <p:cNvSpPr txBox="1"/>
            <p:nvPr/>
          </p:nvSpPr>
          <p:spPr>
            <a:xfrm>
              <a:off x="838200" y="1150070"/>
              <a:ext cx="3507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 </a:t>
              </a:r>
              <a:br>
                <a:rPr lang="en-GB" b="1" cap="all" baseline="0" dirty="0">
                  <a:solidFill>
                    <a:schemeClr val="bg2"/>
                  </a:solidFill>
                  <a:latin typeface="+mj-lt"/>
                </a:rPr>
              </a:br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background image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9F7F8D6-60D8-4000-9E8C-00FDBB62C715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5085EFA-BC48-4A6F-9DF2-14FBAA891A09}"/>
                </a:ext>
              </a:extLst>
            </p:cNvPr>
            <p:cNvSpPr txBox="1"/>
            <p:nvPr/>
          </p:nvSpPr>
          <p:spPr>
            <a:xfrm>
              <a:off x="838199" y="186780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Right click on your slide and click </a:t>
              </a:r>
              <a:r>
                <a:rPr lang="en-GB" sz="1400" b="1" dirty="0">
                  <a:solidFill>
                    <a:schemeClr val="accent4"/>
                  </a:solidFill>
                </a:rPr>
                <a:t>Format Background</a:t>
              </a:r>
              <a:r>
                <a:rPr lang="en-GB" sz="1400" dirty="0">
                  <a:solidFill>
                    <a:schemeClr val="accent4"/>
                  </a:solidFill>
                </a:rPr>
                <a:t>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45BCEE8-4BEF-42A1-AA34-A07021C664AD}"/>
                </a:ext>
              </a:extLst>
            </p:cNvPr>
            <p:cNvSpPr txBox="1"/>
            <p:nvPr/>
          </p:nvSpPr>
          <p:spPr>
            <a:xfrm>
              <a:off x="838199" y="2403174"/>
              <a:ext cx="35075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</a:t>
              </a:r>
              <a:r>
                <a:rPr lang="en-GB" sz="1400" b="1" dirty="0">
                  <a:solidFill>
                    <a:schemeClr val="accent4"/>
                  </a:solidFill>
                </a:rPr>
                <a:t>Fill</a:t>
              </a:r>
              <a:r>
                <a:rPr lang="en-GB" sz="1400" dirty="0">
                  <a:solidFill>
                    <a:schemeClr val="bg2"/>
                  </a:solidFill>
                </a:rPr>
                <a:t> then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b="1" dirty="0">
                  <a:solidFill>
                    <a:schemeClr val="bg2"/>
                  </a:solidFill>
                </a:rPr>
                <a:t> </a:t>
              </a:r>
              <a:r>
                <a:rPr lang="en-GB" sz="1400" b="1" dirty="0">
                  <a:solidFill>
                    <a:schemeClr val="accent4"/>
                  </a:solidFill>
                </a:rPr>
                <a:t>or Texture Fill</a:t>
              </a:r>
              <a:r>
                <a:rPr lang="en-GB" sz="1400" dirty="0">
                  <a:solidFill>
                    <a:schemeClr val="bg2"/>
                  </a:solidFill>
                </a:rPr>
                <a:t> and choose the image from your computer.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D30BCB7-DA81-4279-A812-F73633617EA7}"/>
                </a:ext>
              </a:extLst>
            </p:cNvPr>
            <p:cNvSpPr txBox="1"/>
            <p:nvPr/>
          </p:nvSpPr>
          <p:spPr>
            <a:xfrm>
              <a:off x="838199" y="316009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Click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dirty="0">
                  <a:solidFill>
                    <a:schemeClr val="bg2"/>
                  </a:solidFill>
                </a:rPr>
                <a:t> on the Format Background Menu to alter your image.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216C304-9F53-418B-B677-41EF82368175}"/>
                </a:ext>
              </a:extLst>
            </p:cNvPr>
            <p:cNvSpPr txBox="1"/>
            <p:nvPr/>
          </p:nvSpPr>
          <p:spPr>
            <a:xfrm>
              <a:off x="838199" y="369707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FECC761-6093-4C21-873A-C1E5824D33C4}"/>
                </a:ext>
              </a:extLst>
            </p:cNvPr>
            <p:cNvSpPr txBox="1"/>
            <p:nvPr/>
          </p:nvSpPr>
          <p:spPr>
            <a:xfrm>
              <a:off x="838199" y="4240412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042DF63-5F4E-412D-A0FF-44C4C11DB302}"/>
              </a:ext>
            </a:extLst>
          </p:cNvPr>
          <p:cNvSpPr txBox="1"/>
          <p:nvPr userDrawn="1"/>
        </p:nvSpPr>
        <p:spPr>
          <a:xfrm>
            <a:off x="6179343" y="6380163"/>
            <a:ext cx="2514600" cy="228600"/>
          </a:xfrm>
          <a:prstGeom prst="rect">
            <a:avLst/>
          </a:prstGeom>
          <a:noFill/>
        </p:spPr>
        <p:txBody>
          <a:bodyPr wrap="square" rIns="0" rtlCol="0" anchor="ctr">
            <a:noAutofit/>
          </a:bodyPr>
          <a:lstStyle/>
          <a:p>
            <a:pPr algn="r"/>
            <a:r>
              <a:rPr lang="en-GB" sz="2000" b="1" dirty="0">
                <a:solidFill>
                  <a:schemeClr val="accent5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#MORETHANYOUTHINK</a:t>
            </a:r>
          </a:p>
        </p:txBody>
      </p: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CD300CB4-6F58-4D3C-8B23-450BC136576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632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(1 Column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FF945-6F89-4A76-8074-F78D3220F2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2060312"/>
            <a:ext cx="4343401" cy="686063"/>
          </a:xfrm>
          <a:solidFill>
            <a:schemeClr val="accent1"/>
          </a:solidFill>
        </p:spPr>
        <p:txBody>
          <a:bodyPr rIns="432000"/>
          <a:lstStyle>
            <a:lvl1pPr>
              <a:defRPr/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E84951-276D-4407-8746-38D6E5739D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081" y="662833"/>
            <a:ext cx="2547625" cy="96200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2E7C0D6-8B3B-4C32-9B12-3B27B035762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977357"/>
            <a:ext cx="3657600" cy="451486"/>
          </a:xfrm>
          <a:solidFill>
            <a:schemeClr val="accent3"/>
          </a:solidFill>
        </p:spPr>
        <p:txBody>
          <a:bodyPr lIns="442800" tIns="90000" rIns="432000" bIns="82800" anchor="t"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 marL="88900" indent="0">
              <a:buNone/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1D45B3C-0F90-4B00-BE1D-56AEB88479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3661171"/>
            <a:ext cx="3657600" cy="456803"/>
          </a:xfrm>
          <a:solidFill>
            <a:schemeClr val="accent3"/>
          </a:solidFill>
        </p:spPr>
        <p:txBody>
          <a:bodyPr lIns="442800" tIns="90000" rIns="432000" bIns="82800" anchor="t"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 marL="88900" indent="0">
              <a:buNone/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403B560C-A724-4BBC-A74C-B17DE17454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347367"/>
            <a:ext cx="3657600" cy="456407"/>
          </a:xfrm>
          <a:solidFill>
            <a:schemeClr val="accent3"/>
          </a:solidFill>
        </p:spPr>
        <p:txBody>
          <a:bodyPr lIns="442800" tIns="90000" rIns="432000" bIns="82800" anchor="t"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 marL="88900" indent="0">
              <a:buNone/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3587D90-9191-4218-9029-BF2A07DECD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035945"/>
            <a:ext cx="3657600" cy="455218"/>
          </a:xfrm>
          <a:solidFill>
            <a:schemeClr val="accent3"/>
          </a:solidFill>
        </p:spPr>
        <p:txBody>
          <a:bodyPr lIns="442800" tIns="90000" rIns="432000" bIns="82800" anchor="t"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 marL="88900" indent="0">
              <a:buNone/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5CBAB612-B7B0-4F7C-908F-B3CAA6C64D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5719760"/>
            <a:ext cx="3657600" cy="451644"/>
          </a:xfrm>
          <a:solidFill>
            <a:schemeClr val="accent3"/>
          </a:solidFill>
        </p:spPr>
        <p:txBody>
          <a:bodyPr lIns="442800" tIns="90000" rIns="432000" bIns="82800" anchor="t"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 marL="88900" indent="0">
              <a:buNone/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4D63246-A2C0-4677-BEE3-C7FB10CE979D}"/>
              </a:ext>
            </a:extLst>
          </p:cNvPr>
          <p:cNvGrpSpPr/>
          <p:nvPr userDrawn="1"/>
        </p:nvGrpSpPr>
        <p:grpSpPr>
          <a:xfrm>
            <a:off x="-3756097" y="0"/>
            <a:ext cx="3507558" cy="3660775"/>
            <a:chOff x="838199" y="1150070"/>
            <a:chExt cx="3507558" cy="3660775"/>
          </a:xfrm>
          <a:solidFill>
            <a:schemeClr val="tx1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025683F-9230-4CBB-B2B5-65CD68181833}"/>
                </a:ext>
              </a:extLst>
            </p:cNvPr>
            <p:cNvSpPr/>
            <p:nvPr/>
          </p:nvSpPr>
          <p:spPr>
            <a:xfrm>
              <a:off x="838200" y="1150070"/>
              <a:ext cx="3507557" cy="36607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7EB9B53-3586-49AD-A0D9-6D8D0B709499}"/>
                </a:ext>
              </a:extLst>
            </p:cNvPr>
            <p:cNvSpPr txBox="1"/>
            <p:nvPr/>
          </p:nvSpPr>
          <p:spPr>
            <a:xfrm>
              <a:off x="838200" y="1150070"/>
              <a:ext cx="3507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 </a:t>
              </a:r>
              <a:br>
                <a:rPr lang="en-GB" b="1" cap="all" baseline="0" dirty="0">
                  <a:solidFill>
                    <a:schemeClr val="bg2"/>
                  </a:solidFill>
                  <a:latin typeface="+mj-lt"/>
                </a:rPr>
              </a:br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background image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85C5601-ACA4-46B7-B6D5-CFFC4BBE85E4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C31B6B6-9B7B-4B58-BE52-B7F42A8B1093}"/>
                </a:ext>
              </a:extLst>
            </p:cNvPr>
            <p:cNvSpPr txBox="1"/>
            <p:nvPr/>
          </p:nvSpPr>
          <p:spPr>
            <a:xfrm>
              <a:off x="838199" y="186780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Right click on your slide and click </a:t>
              </a:r>
              <a:r>
                <a:rPr lang="en-GB" sz="1400" b="1" dirty="0">
                  <a:solidFill>
                    <a:schemeClr val="accent4"/>
                  </a:solidFill>
                </a:rPr>
                <a:t>Format Background</a:t>
              </a:r>
              <a:r>
                <a:rPr lang="en-GB" sz="1400" dirty="0">
                  <a:solidFill>
                    <a:schemeClr val="accent4"/>
                  </a:solidFill>
                </a:rPr>
                <a:t>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1E02D8-48E7-46C9-A6AB-53C9F0F48D32}"/>
                </a:ext>
              </a:extLst>
            </p:cNvPr>
            <p:cNvSpPr txBox="1"/>
            <p:nvPr/>
          </p:nvSpPr>
          <p:spPr>
            <a:xfrm>
              <a:off x="838199" y="2403174"/>
              <a:ext cx="35075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</a:t>
              </a:r>
              <a:r>
                <a:rPr lang="en-GB" sz="1400" b="1" dirty="0">
                  <a:solidFill>
                    <a:schemeClr val="accent4"/>
                  </a:solidFill>
                </a:rPr>
                <a:t>Fill</a:t>
              </a:r>
              <a:r>
                <a:rPr lang="en-GB" sz="1400" dirty="0">
                  <a:solidFill>
                    <a:schemeClr val="bg2"/>
                  </a:solidFill>
                </a:rPr>
                <a:t> then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b="1" dirty="0">
                  <a:solidFill>
                    <a:schemeClr val="bg2"/>
                  </a:solidFill>
                </a:rPr>
                <a:t> </a:t>
              </a:r>
              <a:r>
                <a:rPr lang="en-GB" sz="1400" b="1" dirty="0">
                  <a:solidFill>
                    <a:schemeClr val="accent4"/>
                  </a:solidFill>
                </a:rPr>
                <a:t>or Texture Fill</a:t>
              </a:r>
              <a:r>
                <a:rPr lang="en-GB" sz="1400" dirty="0">
                  <a:solidFill>
                    <a:schemeClr val="bg2"/>
                  </a:solidFill>
                </a:rPr>
                <a:t> and choose the image from your computer.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8594238-F45C-4547-A7A7-128DDE3B4104}"/>
                </a:ext>
              </a:extLst>
            </p:cNvPr>
            <p:cNvSpPr txBox="1"/>
            <p:nvPr/>
          </p:nvSpPr>
          <p:spPr>
            <a:xfrm>
              <a:off x="838199" y="316009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Click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dirty="0">
                  <a:solidFill>
                    <a:schemeClr val="bg2"/>
                  </a:solidFill>
                </a:rPr>
                <a:t> on the Format Background Menu to alter your image.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3B29561-E3D4-44FE-9723-FBAFB9B59316}"/>
                </a:ext>
              </a:extLst>
            </p:cNvPr>
            <p:cNvSpPr txBox="1"/>
            <p:nvPr/>
          </p:nvSpPr>
          <p:spPr>
            <a:xfrm>
              <a:off x="838199" y="369707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E55C902-E60A-474E-BFD3-4E89462628B8}"/>
                </a:ext>
              </a:extLst>
            </p:cNvPr>
            <p:cNvSpPr txBox="1"/>
            <p:nvPr/>
          </p:nvSpPr>
          <p:spPr>
            <a:xfrm>
              <a:off x="838199" y="4240412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E0E1D3-C349-4645-8982-073C0877549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87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(2 Column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FF945-6F89-4A76-8074-F78D3220F2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2" y="2060312"/>
            <a:ext cx="4343401" cy="686063"/>
          </a:xfrm>
          <a:solidFill>
            <a:schemeClr val="accent1"/>
          </a:solidFill>
        </p:spPr>
        <p:txBody>
          <a:bodyPr rIns="432000"/>
          <a:lstStyle>
            <a:lvl1pPr>
              <a:defRPr/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E84951-276D-4407-8746-38D6E5739D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081" y="662833"/>
            <a:ext cx="2547625" cy="96200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2E7C0D6-8B3B-4C32-9B12-3B27B035762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977357"/>
            <a:ext cx="3657600" cy="451644"/>
          </a:xfrm>
          <a:solidFill>
            <a:schemeClr val="accent3"/>
          </a:solidFill>
        </p:spPr>
        <p:txBody>
          <a:bodyPr lIns="442800" tIns="90000" rIns="432000" bIns="82800" anchor="t"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 marL="88900" indent="0">
              <a:buNone/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1D45B3C-0F90-4B00-BE1D-56AEB88479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3661171"/>
            <a:ext cx="3657600" cy="456803"/>
          </a:xfrm>
          <a:solidFill>
            <a:schemeClr val="accent3"/>
          </a:solidFill>
        </p:spPr>
        <p:txBody>
          <a:bodyPr lIns="442800" tIns="90000" rIns="432000" bIns="82800" anchor="t"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 marL="88900" indent="0">
              <a:buNone/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403B560C-A724-4BBC-A74C-B17DE17454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347367"/>
            <a:ext cx="3657600" cy="456407"/>
          </a:xfrm>
          <a:solidFill>
            <a:schemeClr val="accent3"/>
          </a:solidFill>
        </p:spPr>
        <p:txBody>
          <a:bodyPr lIns="442800" tIns="90000" rIns="432000" bIns="82800" anchor="t"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 marL="88900" indent="0">
              <a:buNone/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3587D90-9191-4218-9029-BF2A07DECD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035945"/>
            <a:ext cx="3657600" cy="455218"/>
          </a:xfrm>
          <a:solidFill>
            <a:schemeClr val="accent3"/>
          </a:solidFill>
        </p:spPr>
        <p:txBody>
          <a:bodyPr lIns="442800" tIns="90000" rIns="432000" bIns="82800" anchor="t"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 marL="88900" indent="0">
              <a:buNone/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5CBAB612-B7B0-4F7C-908F-B3CAA6C64D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5719760"/>
            <a:ext cx="3657600" cy="451644"/>
          </a:xfrm>
          <a:solidFill>
            <a:schemeClr val="accent3"/>
          </a:solidFill>
        </p:spPr>
        <p:txBody>
          <a:bodyPr lIns="442800" tIns="90000" rIns="432000" bIns="82800" anchor="t"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 marL="88900" indent="0">
              <a:buNone/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9C4FC89-3956-4AEC-9817-CA5E3289F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29200" y="2977357"/>
            <a:ext cx="3657600" cy="451644"/>
          </a:xfrm>
          <a:solidFill>
            <a:schemeClr val="accent3"/>
          </a:solidFill>
        </p:spPr>
        <p:txBody>
          <a:bodyPr lIns="442800" tIns="90000" rIns="432000" bIns="82800" anchor="t"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 marL="88900" indent="0">
              <a:buNone/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FDFAD49B-DB6E-44D0-B37F-38B1F027D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29200" y="3661171"/>
            <a:ext cx="3657600" cy="456803"/>
          </a:xfrm>
          <a:solidFill>
            <a:schemeClr val="accent3"/>
          </a:solidFill>
        </p:spPr>
        <p:txBody>
          <a:bodyPr lIns="442800" tIns="90000" rIns="432000" bIns="82800" anchor="t"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 marL="88900" indent="0">
              <a:buNone/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4FC183B8-E070-4869-9EB7-D16B3471C1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29200" y="4347367"/>
            <a:ext cx="3657600" cy="456407"/>
          </a:xfrm>
          <a:solidFill>
            <a:schemeClr val="accent3"/>
          </a:solidFill>
        </p:spPr>
        <p:txBody>
          <a:bodyPr lIns="442800" tIns="90000" rIns="432000" bIns="82800" anchor="t"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 marL="88900" indent="0">
              <a:buNone/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A68429F6-7072-49EC-A2FC-2391028D20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9200" y="5035945"/>
            <a:ext cx="3657600" cy="455218"/>
          </a:xfrm>
          <a:solidFill>
            <a:schemeClr val="accent3"/>
          </a:solidFill>
        </p:spPr>
        <p:txBody>
          <a:bodyPr lIns="442800" tIns="90000" rIns="432000" bIns="82800" anchor="t"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 marL="88900" indent="0">
              <a:buNone/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5636879A-3FA9-479B-80B6-FAA80E340C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9200" y="5719760"/>
            <a:ext cx="3657600" cy="451644"/>
          </a:xfrm>
          <a:solidFill>
            <a:schemeClr val="accent3"/>
          </a:solidFill>
        </p:spPr>
        <p:txBody>
          <a:bodyPr lIns="442800" tIns="90000" rIns="432000" bIns="82800" anchor="t"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 marL="88900" indent="0">
              <a:buNone/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D76F7EB-5BB7-4398-9160-7DF9E020A4BE}"/>
              </a:ext>
            </a:extLst>
          </p:cNvPr>
          <p:cNvGrpSpPr/>
          <p:nvPr userDrawn="1"/>
        </p:nvGrpSpPr>
        <p:grpSpPr>
          <a:xfrm>
            <a:off x="-3756097" y="0"/>
            <a:ext cx="3507558" cy="3660775"/>
            <a:chOff x="838199" y="1150070"/>
            <a:chExt cx="3507558" cy="3660775"/>
          </a:xfrm>
          <a:solidFill>
            <a:schemeClr val="tx1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D5F490A-3F49-4345-86C5-DBEB0A72B638}"/>
                </a:ext>
              </a:extLst>
            </p:cNvPr>
            <p:cNvSpPr/>
            <p:nvPr/>
          </p:nvSpPr>
          <p:spPr>
            <a:xfrm>
              <a:off x="838200" y="1150070"/>
              <a:ext cx="3507557" cy="36607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E70C1BB-4A5F-4CFF-9638-22A69CC53352}"/>
                </a:ext>
              </a:extLst>
            </p:cNvPr>
            <p:cNvSpPr txBox="1"/>
            <p:nvPr/>
          </p:nvSpPr>
          <p:spPr>
            <a:xfrm>
              <a:off x="838200" y="1150070"/>
              <a:ext cx="3507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 </a:t>
              </a:r>
              <a:br>
                <a:rPr lang="en-GB" b="1" cap="all" baseline="0" dirty="0">
                  <a:solidFill>
                    <a:schemeClr val="bg2"/>
                  </a:solidFill>
                  <a:latin typeface="+mj-lt"/>
                </a:rPr>
              </a:br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background image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E86413C-4F1C-44B6-8F13-881B504B7E39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ADA96E6-0B73-4B37-A166-DF185D8EF477}"/>
                </a:ext>
              </a:extLst>
            </p:cNvPr>
            <p:cNvSpPr txBox="1"/>
            <p:nvPr/>
          </p:nvSpPr>
          <p:spPr>
            <a:xfrm>
              <a:off x="838199" y="186780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Right click on your slide and click </a:t>
              </a:r>
              <a:r>
                <a:rPr lang="en-GB" sz="1400" b="1" dirty="0">
                  <a:solidFill>
                    <a:schemeClr val="accent4"/>
                  </a:solidFill>
                </a:rPr>
                <a:t>Format Background</a:t>
              </a:r>
              <a:r>
                <a:rPr lang="en-GB" sz="1400" dirty="0">
                  <a:solidFill>
                    <a:schemeClr val="accent4"/>
                  </a:solidFill>
                </a:rPr>
                <a:t>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7900EA8-6E22-4764-A26B-866BFE7A21E4}"/>
                </a:ext>
              </a:extLst>
            </p:cNvPr>
            <p:cNvSpPr txBox="1"/>
            <p:nvPr/>
          </p:nvSpPr>
          <p:spPr>
            <a:xfrm>
              <a:off x="838199" y="2403174"/>
              <a:ext cx="35075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</a:t>
              </a:r>
              <a:r>
                <a:rPr lang="en-GB" sz="1400" b="1" dirty="0">
                  <a:solidFill>
                    <a:schemeClr val="accent4"/>
                  </a:solidFill>
                </a:rPr>
                <a:t>Fill</a:t>
              </a:r>
              <a:r>
                <a:rPr lang="en-GB" sz="1400" dirty="0">
                  <a:solidFill>
                    <a:schemeClr val="bg2"/>
                  </a:solidFill>
                </a:rPr>
                <a:t> then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b="1" dirty="0">
                  <a:solidFill>
                    <a:schemeClr val="bg2"/>
                  </a:solidFill>
                </a:rPr>
                <a:t> </a:t>
              </a:r>
              <a:r>
                <a:rPr lang="en-GB" sz="1400" b="1" dirty="0">
                  <a:solidFill>
                    <a:schemeClr val="accent4"/>
                  </a:solidFill>
                </a:rPr>
                <a:t>or Texture Fill</a:t>
              </a:r>
              <a:r>
                <a:rPr lang="en-GB" sz="1400" dirty="0">
                  <a:solidFill>
                    <a:schemeClr val="bg2"/>
                  </a:solidFill>
                </a:rPr>
                <a:t> and choose the image from your computer.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34CF09D-BB92-4A77-AB2C-57E002D9CCE0}"/>
                </a:ext>
              </a:extLst>
            </p:cNvPr>
            <p:cNvSpPr txBox="1"/>
            <p:nvPr/>
          </p:nvSpPr>
          <p:spPr>
            <a:xfrm>
              <a:off x="838199" y="316009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Click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dirty="0">
                  <a:solidFill>
                    <a:schemeClr val="bg2"/>
                  </a:solidFill>
                </a:rPr>
                <a:t> on the Format Background Menu to alter your image.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182D4E0-E73A-4055-80F2-71362A2E2E46}"/>
                </a:ext>
              </a:extLst>
            </p:cNvPr>
            <p:cNvSpPr txBox="1"/>
            <p:nvPr/>
          </p:nvSpPr>
          <p:spPr>
            <a:xfrm>
              <a:off x="838199" y="369707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6C6D251-AA36-449C-9DB5-A63FEF61D217}"/>
                </a:ext>
              </a:extLst>
            </p:cNvPr>
            <p:cNvSpPr txBox="1"/>
            <p:nvPr/>
          </p:nvSpPr>
          <p:spPr>
            <a:xfrm>
              <a:off x="838199" y="4240412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29" name="Footer Placeholder 7">
            <a:extLst>
              <a:ext uri="{FF2B5EF4-FFF2-40B4-BE49-F238E27FC236}">
                <a16:creationId xmlns:a16="http://schemas.microsoft.com/office/drawing/2014/main" id="{0C932311-C2D6-44FB-BD45-45B275816DE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530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531ED-0730-4234-83BE-3F0339E00E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746375"/>
            <a:ext cx="5257800" cy="914399"/>
          </a:xfrm>
          <a:solidFill>
            <a:schemeClr val="accent5"/>
          </a:solidFill>
        </p:spPr>
        <p:txBody>
          <a:bodyPr wrap="none" tIns="151200" rIns="432000" bIns="151200"/>
          <a:lstStyle>
            <a:lvl1pPr>
              <a:defRPr sz="4400"/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2A2AF1-89DB-4180-B3A9-5E62C050DC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6781" y="3660775"/>
            <a:ext cx="3209982" cy="455994"/>
          </a:xfrm>
          <a:solidFill>
            <a:schemeClr val="accent3"/>
          </a:solidFill>
        </p:spPr>
        <p:txBody>
          <a:bodyPr wrap="none" lIns="252000" tIns="72000" rIns="252000" bIns="50400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subtitle here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2F15B75-9BBA-42A3-9EEC-EB2F5B27C9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081" y="662833"/>
            <a:ext cx="2547625" cy="96200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3F29355-F8FC-4C76-B688-9130730DCE8B}"/>
              </a:ext>
            </a:extLst>
          </p:cNvPr>
          <p:cNvGrpSpPr/>
          <p:nvPr userDrawn="1"/>
        </p:nvGrpSpPr>
        <p:grpSpPr>
          <a:xfrm>
            <a:off x="-3756097" y="0"/>
            <a:ext cx="3507558" cy="3660775"/>
            <a:chOff x="838199" y="1150070"/>
            <a:chExt cx="3507558" cy="3660775"/>
          </a:xfrm>
          <a:solidFill>
            <a:schemeClr val="tx1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4F0CE0E-C034-4B84-AC1B-471FA0FDDC1F}"/>
                </a:ext>
              </a:extLst>
            </p:cNvPr>
            <p:cNvSpPr/>
            <p:nvPr/>
          </p:nvSpPr>
          <p:spPr>
            <a:xfrm>
              <a:off x="838200" y="1150070"/>
              <a:ext cx="3507557" cy="36607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13D13E8-ACAF-41E9-B258-7762E79B7473}"/>
                </a:ext>
              </a:extLst>
            </p:cNvPr>
            <p:cNvSpPr txBox="1"/>
            <p:nvPr/>
          </p:nvSpPr>
          <p:spPr>
            <a:xfrm>
              <a:off x="838200" y="1150070"/>
              <a:ext cx="3507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 </a:t>
              </a:r>
              <a:br>
                <a:rPr lang="en-GB" b="1" cap="all" baseline="0" dirty="0">
                  <a:solidFill>
                    <a:schemeClr val="bg2"/>
                  </a:solidFill>
                  <a:latin typeface="+mj-lt"/>
                </a:rPr>
              </a:br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background image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9BB7718-47B3-478E-AFE7-FACFD1DB0B66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C79ACC1-6A1A-4B22-9CEB-AE8698FC15D8}"/>
                </a:ext>
              </a:extLst>
            </p:cNvPr>
            <p:cNvSpPr txBox="1"/>
            <p:nvPr/>
          </p:nvSpPr>
          <p:spPr>
            <a:xfrm>
              <a:off x="838199" y="186780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Right click on your slide and click </a:t>
              </a:r>
              <a:r>
                <a:rPr lang="en-GB" sz="1400" b="1" dirty="0">
                  <a:solidFill>
                    <a:schemeClr val="accent4"/>
                  </a:solidFill>
                </a:rPr>
                <a:t>Format Background</a:t>
              </a:r>
              <a:r>
                <a:rPr lang="en-GB" sz="1400" dirty="0">
                  <a:solidFill>
                    <a:schemeClr val="accent4"/>
                  </a:solidFill>
                </a:rPr>
                <a:t>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8198AAC-9C22-4B8D-ABF4-8B5D06F50B6D}"/>
                </a:ext>
              </a:extLst>
            </p:cNvPr>
            <p:cNvSpPr txBox="1"/>
            <p:nvPr/>
          </p:nvSpPr>
          <p:spPr>
            <a:xfrm>
              <a:off x="838199" y="2403174"/>
              <a:ext cx="35075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</a:t>
              </a:r>
              <a:r>
                <a:rPr lang="en-GB" sz="1400" b="1" dirty="0">
                  <a:solidFill>
                    <a:schemeClr val="accent4"/>
                  </a:solidFill>
                </a:rPr>
                <a:t>Fill</a:t>
              </a:r>
              <a:r>
                <a:rPr lang="en-GB" sz="1400" dirty="0">
                  <a:solidFill>
                    <a:schemeClr val="bg2"/>
                  </a:solidFill>
                </a:rPr>
                <a:t> then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b="1" dirty="0">
                  <a:solidFill>
                    <a:schemeClr val="bg2"/>
                  </a:solidFill>
                </a:rPr>
                <a:t> </a:t>
              </a:r>
              <a:r>
                <a:rPr lang="en-GB" sz="1400" b="1" dirty="0">
                  <a:solidFill>
                    <a:schemeClr val="accent4"/>
                  </a:solidFill>
                </a:rPr>
                <a:t>or Texture Fill</a:t>
              </a:r>
              <a:r>
                <a:rPr lang="en-GB" sz="1400" dirty="0">
                  <a:solidFill>
                    <a:schemeClr val="bg2"/>
                  </a:solidFill>
                </a:rPr>
                <a:t> and choose the image from your computer.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8B765E-D1B9-4C25-B26A-397A4ECEB241}"/>
                </a:ext>
              </a:extLst>
            </p:cNvPr>
            <p:cNvSpPr txBox="1"/>
            <p:nvPr/>
          </p:nvSpPr>
          <p:spPr>
            <a:xfrm>
              <a:off x="838199" y="316009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Click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dirty="0">
                  <a:solidFill>
                    <a:schemeClr val="bg2"/>
                  </a:solidFill>
                </a:rPr>
                <a:t> on the Format Background Menu to alter your image.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F7DD64E-4037-4A37-9062-1534D3B53831}"/>
                </a:ext>
              </a:extLst>
            </p:cNvPr>
            <p:cNvSpPr txBox="1"/>
            <p:nvPr/>
          </p:nvSpPr>
          <p:spPr>
            <a:xfrm>
              <a:off x="838199" y="369707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E94E4DD-A193-4292-B5A1-B50789F0A54D}"/>
                </a:ext>
              </a:extLst>
            </p:cNvPr>
            <p:cNvSpPr txBox="1"/>
            <p:nvPr/>
          </p:nvSpPr>
          <p:spPr>
            <a:xfrm>
              <a:off x="838199" y="4240412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9890B82-62A7-4EBD-A018-27E9243C6A8A}"/>
              </a:ext>
            </a:extLst>
          </p:cNvPr>
          <p:cNvSpPr txBox="1"/>
          <p:nvPr userDrawn="1"/>
        </p:nvSpPr>
        <p:spPr>
          <a:xfrm>
            <a:off x="6179343" y="6380163"/>
            <a:ext cx="2514600" cy="228600"/>
          </a:xfrm>
          <a:prstGeom prst="rect">
            <a:avLst/>
          </a:prstGeom>
          <a:noFill/>
        </p:spPr>
        <p:txBody>
          <a:bodyPr wrap="square" rIns="0" rtlCol="0" anchor="ctr">
            <a:noAutofit/>
          </a:bodyPr>
          <a:lstStyle/>
          <a:p>
            <a:pPr algn="r"/>
            <a:r>
              <a:rPr lang="en-GB" sz="2000" b="1" dirty="0">
                <a:solidFill>
                  <a:schemeClr val="accent5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#MORETHANYOUTHINK</a:t>
            </a:r>
          </a:p>
        </p:txBody>
      </p:sp>
      <p:sp>
        <p:nvSpPr>
          <p:cNvPr id="24" name="Footer Placeholder 7">
            <a:extLst>
              <a:ext uri="{FF2B5EF4-FFF2-40B4-BE49-F238E27FC236}">
                <a16:creationId xmlns:a16="http://schemas.microsoft.com/office/drawing/2014/main" id="{DDB3DF1D-855B-402A-81E7-BCBF902240A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372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D9AA509-88B1-4A16-88C9-10F953552A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3000" y="2294692"/>
            <a:ext cx="5715000" cy="1360566"/>
          </a:xfrm>
          <a:solidFill>
            <a:schemeClr val="accent5"/>
          </a:solidFill>
        </p:spPr>
        <p:txBody>
          <a:bodyPr wrap="none" lIns="36000" tIns="68400" rIns="36000" bIns="72000" anchor="ctr">
            <a:noAutofit/>
          </a:bodyPr>
          <a:lstStyle>
            <a:lvl1pPr algn="ctr">
              <a:defRPr sz="8800" b="1" cap="all" baseline="0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 sz="7200" b="1" cap="all" baseline="0">
                <a:solidFill>
                  <a:schemeClr val="accent1"/>
                </a:solidFill>
                <a:latin typeface="+mj-lt"/>
              </a:defRPr>
            </a:lvl2pPr>
          </a:lstStyle>
          <a:p>
            <a:pPr lvl="0"/>
            <a:r>
              <a:rPr lang="en-US" dirty="0"/>
              <a:t>Enter</a:t>
            </a:r>
            <a:endParaRPr lang="en-GB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48C9C2F-F8D8-4ECE-BF87-7F86C04C2E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8000" y="2976317"/>
            <a:ext cx="1369217" cy="683119"/>
          </a:xfrm>
          <a:solidFill>
            <a:schemeClr val="accent1"/>
          </a:solidFill>
        </p:spPr>
        <p:txBody>
          <a:bodyPr wrap="none" lIns="36000" tIns="118800" rIns="36000" bIns="118800" anchor="ctr">
            <a:noAutofit/>
          </a:bodyPr>
          <a:lstStyle>
            <a:lvl1pPr algn="ctr">
              <a:defRPr sz="3200" b="1" cap="all" baseline="0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 sz="7200" b="1" cap="all" baseline="0">
                <a:solidFill>
                  <a:schemeClr val="accent1"/>
                </a:solidFill>
                <a:latin typeface="+mj-lt"/>
              </a:defRPr>
            </a:lvl2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81CAF35-73DA-4764-A301-138E0B8FD6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71800" y="3660775"/>
            <a:ext cx="3886200" cy="912925"/>
          </a:xfrm>
          <a:solidFill>
            <a:schemeClr val="accent2"/>
          </a:solidFill>
        </p:spPr>
        <p:txBody>
          <a:bodyPr wrap="none" lIns="36000" tIns="151200" rIns="36000" bIns="151200" anchor="ctr">
            <a:noAutofit/>
          </a:bodyPr>
          <a:lstStyle>
            <a:lvl1pPr algn="ctr">
              <a:defRPr sz="4400" b="1" cap="all" baseline="0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 sz="7200" b="1" cap="all" baseline="0">
                <a:solidFill>
                  <a:schemeClr val="accent1"/>
                </a:solidFill>
                <a:latin typeface="+mj-lt"/>
              </a:defRPr>
            </a:lvl2pPr>
          </a:lstStyle>
          <a:p>
            <a:pPr lvl="0"/>
            <a:r>
              <a:rPr lang="en-US" dirty="0"/>
              <a:t>here</a:t>
            </a:r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04DE3B-A662-4429-B336-A90DCDEE1F3D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81C552E-4841-4797-91B9-6D5A99BA92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63" y="5977731"/>
            <a:ext cx="1221582" cy="61669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09E07EE-9B44-4F9D-9F34-1E58134EA0A5}"/>
              </a:ext>
            </a:extLst>
          </p:cNvPr>
          <p:cNvGrpSpPr/>
          <p:nvPr userDrawn="1"/>
        </p:nvGrpSpPr>
        <p:grpSpPr>
          <a:xfrm>
            <a:off x="-3756097" y="0"/>
            <a:ext cx="3507558" cy="3660775"/>
            <a:chOff x="838199" y="1150070"/>
            <a:chExt cx="3507558" cy="3660775"/>
          </a:xfrm>
          <a:solidFill>
            <a:schemeClr val="tx1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4C7B07-93C7-4823-B2A2-32FAD21D1FD9}"/>
                </a:ext>
              </a:extLst>
            </p:cNvPr>
            <p:cNvSpPr/>
            <p:nvPr/>
          </p:nvSpPr>
          <p:spPr>
            <a:xfrm>
              <a:off x="838200" y="1150070"/>
              <a:ext cx="3507557" cy="36607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4AB8594-41EA-4E35-9628-B1562CCE4FC5}"/>
                </a:ext>
              </a:extLst>
            </p:cNvPr>
            <p:cNvSpPr txBox="1"/>
            <p:nvPr/>
          </p:nvSpPr>
          <p:spPr>
            <a:xfrm>
              <a:off x="838200" y="1150070"/>
              <a:ext cx="3507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 </a:t>
              </a:r>
              <a:br>
                <a:rPr lang="en-GB" b="1" cap="all" baseline="0" dirty="0">
                  <a:solidFill>
                    <a:schemeClr val="bg2"/>
                  </a:solidFill>
                  <a:latin typeface="+mj-lt"/>
                </a:rPr>
              </a:br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background image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EB7B98-4819-462E-8F1B-DBD6AA103D55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8C277F7-D0CA-4E0A-8863-F072C6FCBD09}"/>
                </a:ext>
              </a:extLst>
            </p:cNvPr>
            <p:cNvSpPr txBox="1"/>
            <p:nvPr/>
          </p:nvSpPr>
          <p:spPr>
            <a:xfrm>
              <a:off x="838199" y="186780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Right click on your slide and click </a:t>
              </a:r>
              <a:r>
                <a:rPr lang="en-GB" sz="1400" b="1" dirty="0">
                  <a:solidFill>
                    <a:schemeClr val="accent4"/>
                  </a:solidFill>
                </a:rPr>
                <a:t>Format Background</a:t>
              </a:r>
              <a:r>
                <a:rPr lang="en-GB" sz="1400" dirty="0">
                  <a:solidFill>
                    <a:schemeClr val="accent4"/>
                  </a:solidFill>
                </a:rPr>
                <a:t>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600256E-A896-47AC-91F8-B81CEBA81941}"/>
                </a:ext>
              </a:extLst>
            </p:cNvPr>
            <p:cNvSpPr txBox="1"/>
            <p:nvPr/>
          </p:nvSpPr>
          <p:spPr>
            <a:xfrm>
              <a:off x="838199" y="2403174"/>
              <a:ext cx="35075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</a:t>
              </a:r>
              <a:r>
                <a:rPr lang="en-GB" sz="1400" b="1" dirty="0">
                  <a:solidFill>
                    <a:schemeClr val="accent4"/>
                  </a:solidFill>
                </a:rPr>
                <a:t>Fill</a:t>
              </a:r>
              <a:r>
                <a:rPr lang="en-GB" sz="1400" dirty="0">
                  <a:solidFill>
                    <a:schemeClr val="bg2"/>
                  </a:solidFill>
                </a:rPr>
                <a:t> then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b="1" dirty="0">
                  <a:solidFill>
                    <a:schemeClr val="bg2"/>
                  </a:solidFill>
                </a:rPr>
                <a:t> </a:t>
              </a:r>
              <a:r>
                <a:rPr lang="en-GB" sz="1400" b="1" dirty="0">
                  <a:solidFill>
                    <a:schemeClr val="accent4"/>
                  </a:solidFill>
                </a:rPr>
                <a:t>or Texture Fill</a:t>
              </a:r>
              <a:r>
                <a:rPr lang="en-GB" sz="1400" dirty="0">
                  <a:solidFill>
                    <a:schemeClr val="bg2"/>
                  </a:solidFill>
                </a:rPr>
                <a:t> and choose the image from your computer.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A024B21-835C-4E63-B6EF-701E8AC191DC}"/>
                </a:ext>
              </a:extLst>
            </p:cNvPr>
            <p:cNvSpPr txBox="1"/>
            <p:nvPr/>
          </p:nvSpPr>
          <p:spPr>
            <a:xfrm>
              <a:off x="838199" y="316009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Click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dirty="0">
                  <a:solidFill>
                    <a:schemeClr val="bg2"/>
                  </a:solidFill>
                </a:rPr>
                <a:t> on the Format Background Menu to alter your image.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8D607AC-14EE-4F98-87DA-468D3162AB30}"/>
                </a:ext>
              </a:extLst>
            </p:cNvPr>
            <p:cNvSpPr txBox="1"/>
            <p:nvPr/>
          </p:nvSpPr>
          <p:spPr>
            <a:xfrm>
              <a:off x="838199" y="369707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FDCA9C1-24FB-4236-959D-2D1C780345C8}"/>
                </a:ext>
              </a:extLst>
            </p:cNvPr>
            <p:cNvSpPr txBox="1"/>
            <p:nvPr/>
          </p:nvSpPr>
          <p:spPr>
            <a:xfrm>
              <a:off x="838199" y="4240412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63CCC02A-B5DB-45C0-AC45-B05CDBC695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3" name="Slide Number Placeholder 23">
            <a:extLst>
              <a:ext uri="{FF2B5EF4-FFF2-40B4-BE49-F238E27FC236}">
                <a16:creationId xmlns:a16="http://schemas.microsoft.com/office/drawing/2014/main" id="{77DCFA43-2E11-49F1-ADA1-E5E43284F5C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70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Statement 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D9AA509-88B1-4A16-88C9-10F953552A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829682"/>
            <a:ext cx="2746511" cy="690389"/>
          </a:xfrm>
          <a:solidFill>
            <a:schemeClr val="accent5"/>
          </a:solidFill>
        </p:spPr>
        <p:txBody>
          <a:bodyPr wrap="none" lIns="36000" tIns="122400" rIns="36000" bIns="122400" anchor="ctr">
            <a:noAutofit/>
          </a:bodyPr>
          <a:lstStyle>
            <a:lvl1pPr algn="ctr">
              <a:defRPr sz="3200" b="1" cap="all" baseline="0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 sz="7200" b="1" cap="all" baseline="0">
                <a:solidFill>
                  <a:schemeClr val="accent1"/>
                </a:solidFill>
                <a:latin typeface="+mj-lt"/>
              </a:defRPr>
            </a:lvl2pPr>
          </a:lstStyle>
          <a:p>
            <a:pPr lvl="0"/>
            <a:r>
              <a:rPr lang="en-US" dirty="0"/>
              <a:t>Enter</a:t>
            </a:r>
            <a:endParaRPr lang="en-GB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48C9C2F-F8D8-4ECE-BF87-7F86C04C2E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2517839"/>
            <a:ext cx="5029200" cy="1371472"/>
          </a:xfrm>
          <a:solidFill>
            <a:schemeClr val="accent1"/>
          </a:solidFill>
        </p:spPr>
        <p:txBody>
          <a:bodyPr wrap="none" lIns="36000" tIns="75600" rIns="36000" bIns="75600" anchor="ctr">
            <a:noAutofit/>
          </a:bodyPr>
          <a:lstStyle>
            <a:lvl1pPr algn="ctr">
              <a:defRPr sz="8800" b="1" cap="all" baseline="0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 sz="7200" b="1" cap="all" baseline="0">
                <a:solidFill>
                  <a:schemeClr val="accent1"/>
                </a:solidFill>
                <a:latin typeface="+mj-lt"/>
              </a:defRPr>
            </a:lvl2pPr>
          </a:lstStyle>
          <a:p>
            <a:pPr lvl="0"/>
            <a:r>
              <a:rPr lang="en-US" dirty="0"/>
              <a:t>your</a:t>
            </a:r>
            <a:endParaRPr lang="en-GB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81CAF35-73DA-4764-A301-138E0B8FD6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43600" y="3201280"/>
            <a:ext cx="2743199" cy="690389"/>
          </a:xfrm>
          <a:solidFill>
            <a:schemeClr val="accent3"/>
          </a:solidFill>
        </p:spPr>
        <p:txBody>
          <a:bodyPr wrap="none" lIns="36000" tIns="122400" rIns="36000" bIns="122400" anchor="ctr">
            <a:noAutofit/>
          </a:bodyPr>
          <a:lstStyle>
            <a:lvl1pPr algn="ctr">
              <a:defRPr sz="3200" b="1" cap="all" baseline="0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 sz="7200" b="1" cap="all" baseline="0">
                <a:solidFill>
                  <a:schemeClr val="accent1"/>
                </a:solidFill>
                <a:latin typeface="+mj-lt"/>
              </a:defRPr>
            </a:lvl2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04DE3B-A662-4429-B336-A90DCDEE1F3D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81C552E-4841-4797-91B9-6D5A99BA92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63" y="5977731"/>
            <a:ext cx="1221582" cy="616692"/>
          </a:xfrm>
          <a:prstGeom prst="rect">
            <a:avLst/>
          </a:prstGeom>
        </p:spPr>
      </p:pic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ACA23913-067C-4C2D-A25C-13FF9FFA23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14600" y="3889202"/>
            <a:ext cx="4572000" cy="914751"/>
          </a:xfrm>
          <a:solidFill>
            <a:schemeClr val="accent5"/>
          </a:solidFill>
        </p:spPr>
        <p:txBody>
          <a:bodyPr wrap="none" lIns="36000" tIns="151200" rIns="36000" bIns="151200" anchor="ctr">
            <a:noAutofit/>
          </a:bodyPr>
          <a:lstStyle>
            <a:lvl1pPr algn="ctr">
              <a:defRPr sz="4400" b="1" cap="all" baseline="0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 sz="7200" b="1" cap="all" baseline="0">
                <a:solidFill>
                  <a:schemeClr val="accent1"/>
                </a:solidFill>
                <a:latin typeface="+mj-lt"/>
              </a:defRPr>
            </a:lvl2pPr>
          </a:lstStyle>
          <a:p>
            <a:pPr lvl="0"/>
            <a:r>
              <a:rPr lang="en-US" dirty="0"/>
              <a:t>here</a:t>
            </a:r>
            <a:endParaRPr lang="en-GB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1FBCC4-3C66-4975-8628-179BD209FB84}"/>
              </a:ext>
            </a:extLst>
          </p:cNvPr>
          <p:cNvGrpSpPr/>
          <p:nvPr userDrawn="1"/>
        </p:nvGrpSpPr>
        <p:grpSpPr>
          <a:xfrm>
            <a:off x="-3756097" y="0"/>
            <a:ext cx="3507558" cy="3660775"/>
            <a:chOff x="838199" y="1150070"/>
            <a:chExt cx="3507558" cy="3660775"/>
          </a:xfrm>
          <a:solidFill>
            <a:schemeClr val="tx1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3412677-7E5C-4018-BC0F-30760070034A}"/>
                </a:ext>
              </a:extLst>
            </p:cNvPr>
            <p:cNvSpPr/>
            <p:nvPr/>
          </p:nvSpPr>
          <p:spPr>
            <a:xfrm>
              <a:off x="838200" y="1150070"/>
              <a:ext cx="3507557" cy="36607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8864A89-4BFE-412A-ABDA-2B5011BD36F8}"/>
                </a:ext>
              </a:extLst>
            </p:cNvPr>
            <p:cNvSpPr txBox="1"/>
            <p:nvPr/>
          </p:nvSpPr>
          <p:spPr>
            <a:xfrm>
              <a:off x="838200" y="1150070"/>
              <a:ext cx="3507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 </a:t>
              </a:r>
              <a:br>
                <a:rPr lang="en-GB" b="1" cap="all" baseline="0" dirty="0">
                  <a:solidFill>
                    <a:schemeClr val="bg2"/>
                  </a:solidFill>
                  <a:latin typeface="+mj-lt"/>
                </a:rPr>
              </a:br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background image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314885F-BA00-43BB-984C-CC780864EDAC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90423E3-254F-4237-AEBC-31499B50CA81}"/>
                </a:ext>
              </a:extLst>
            </p:cNvPr>
            <p:cNvSpPr txBox="1"/>
            <p:nvPr/>
          </p:nvSpPr>
          <p:spPr>
            <a:xfrm>
              <a:off x="838199" y="186780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Right click on your slide and click </a:t>
              </a:r>
              <a:r>
                <a:rPr lang="en-GB" sz="1400" b="1" dirty="0">
                  <a:solidFill>
                    <a:schemeClr val="accent4"/>
                  </a:solidFill>
                </a:rPr>
                <a:t>Format Background</a:t>
              </a:r>
              <a:r>
                <a:rPr lang="en-GB" sz="1400" dirty="0">
                  <a:solidFill>
                    <a:schemeClr val="accent4"/>
                  </a:solidFill>
                </a:rPr>
                <a:t>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E87D005-9917-43F4-A2BD-DA4CDB3BCFFA}"/>
                </a:ext>
              </a:extLst>
            </p:cNvPr>
            <p:cNvSpPr txBox="1"/>
            <p:nvPr/>
          </p:nvSpPr>
          <p:spPr>
            <a:xfrm>
              <a:off x="838199" y="2403174"/>
              <a:ext cx="35075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</a:t>
              </a:r>
              <a:r>
                <a:rPr lang="en-GB" sz="1400" b="1" dirty="0">
                  <a:solidFill>
                    <a:schemeClr val="accent4"/>
                  </a:solidFill>
                </a:rPr>
                <a:t>Fill</a:t>
              </a:r>
              <a:r>
                <a:rPr lang="en-GB" sz="1400" dirty="0">
                  <a:solidFill>
                    <a:schemeClr val="bg2"/>
                  </a:solidFill>
                </a:rPr>
                <a:t> then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b="1" dirty="0">
                  <a:solidFill>
                    <a:schemeClr val="bg2"/>
                  </a:solidFill>
                </a:rPr>
                <a:t> </a:t>
              </a:r>
              <a:r>
                <a:rPr lang="en-GB" sz="1400" b="1" dirty="0">
                  <a:solidFill>
                    <a:schemeClr val="accent4"/>
                  </a:solidFill>
                </a:rPr>
                <a:t>or Texture Fill</a:t>
              </a:r>
              <a:r>
                <a:rPr lang="en-GB" sz="1400" dirty="0">
                  <a:solidFill>
                    <a:schemeClr val="bg2"/>
                  </a:solidFill>
                </a:rPr>
                <a:t> and choose the image from your computer.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5610E66-7443-46DF-A691-1BCD04DF924C}"/>
                </a:ext>
              </a:extLst>
            </p:cNvPr>
            <p:cNvSpPr txBox="1"/>
            <p:nvPr/>
          </p:nvSpPr>
          <p:spPr>
            <a:xfrm>
              <a:off x="838199" y="316009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Click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dirty="0">
                  <a:solidFill>
                    <a:schemeClr val="bg2"/>
                  </a:solidFill>
                </a:rPr>
                <a:t> on the Format Background Menu to alter your image.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8F976A8-90A7-43C1-99DE-9B4D6B6B52B1}"/>
                </a:ext>
              </a:extLst>
            </p:cNvPr>
            <p:cNvSpPr txBox="1"/>
            <p:nvPr/>
          </p:nvSpPr>
          <p:spPr>
            <a:xfrm>
              <a:off x="838199" y="369707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02DC8B2-0012-4115-B0E1-C29F99E6E56E}"/>
                </a:ext>
              </a:extLst>
            </p:cNvPr>
            <p:cNvSpPr txBox="1"/>
            <p:nvPr/>
          </p:nvSpPr>
          <p:spPr>
            <a:xfrm>
              <a:off x="838199" y="4240412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24" name="Footer Placeholder 7">
            <a:extLst>
              <a:ext uri="{FF2B5EF4-FFF2-40B4-BE49-F238E27FC236}">
                <a16:creationId xmlns:a16="http://schemas.microsoft.com/office/drawing/2014/main" id="{F3090597-1022-4399-B5F0-3D9C3D26140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5" name="Slide Number Placeholder 23">
            <a:extLst>
              <a:ext uri="{FF2B5EF4-FFF2-40B4-BE49-F238E27FC236}">
                <a16:creationId xmlns:a16="http://schemas.microsoft.com/office/drawing/2014/main" id="{AEB52D43-5104-4A09-B680-CB6518A51E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733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Quote (Left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43CECE-CD26-4645-8ECD-9AD4CC760D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146175"/>
            <a:ext cx="5029200" cy="4114800"/>
          </a:xfrm>
          <a:solidFill>
            <a:schemeClr val="bg2"/>
          </a:solidFill>
        </p:spPr>
        <p:txBody>
          <a:bodyPr lIns="435600" rIns="288000" anchor="ctr">
            <a:no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Enter quote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6C10462-EDB7-4577-AC23-0633804DF8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5260975"/>
            <a:ext cx="2286000" cy="455630"/>
          </a:xfrm>
          <a:solidFill>
            <a:schemeClr val="accent2"/>
          </a:solidFill>
        </p:spPr>
        <p:txBody>
          <a:bodyPr wrap="none" lIns="442800" tIns="129600" rIns="432000" bIns="129600" anchor="t"/>
          <a:lstStyle>
            <a:lvl1pPr>
              <a:defRPr sz="1400">
                <a:solidFill>
                  <a:schemeClr val="bg2"/>
                </a:solidFill>
              </a:defRPr>
            </a:lvl1pPr>
            <a:lvl2pPr marL="0" indent="0">
              <a:buNone/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Enter name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E04941A-6EE2-483D-8AE3-A9284E1DB0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688975"/>
            <a:ext cx="457200" cy="45719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9C20181-E2BB-4B05-84C4-44D0F58C20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>
            <a:off x="4572000" y="5262563"/>
            <a:ext cx="457200" cy="45719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754164-1902-4DA3-82F6-07C482925108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740266-5AA3-4A35-9623-8378BB14F0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63" y="5977731"/>
            <a:ext cx="1221582" cy="61669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5FEF861-B9CD-4A2F-8612-C24069EDA01B}"/>
              </a:ext>
            </a:extLst>
          </p:cNvPr>
          <p:cNvGrpSpPr/>
          <p:nvPr userDrawn="1"/>
        </p:nvGrpSpPr>
        <p:grpSpPr>
          <a:xfrm>
            <a:off x="-3756097" y="0"/>
            <a:ext cx="3507558" cy="3660775"/>
            <a:chOff x="838199" y="1150070"/>
            <a:chExt cx="3507558" cy="3660775"/>
          </a:xfrm>
          <a:solidFill>
            <a:schemeClr val="tx1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46BFF39-8789-4062-A57B-54EF456FDA92}"/>
                </a:ext>
              </a:extLst>
            </p:cNvPr>
            <p:cNvSpPr/>
            <p:nvPr/>
          </p:nvSpPr>
          <p:spPr>
            <a:xfrm>
              <a:off x="838200" y="1150070"/>
              <a:ext cx="3507557" cy="36607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C10DE78-98C5-427F-AD58-4C2BDCD1374D}"/>
                </a:ext>
              </a:extLst>
            </p:cNvPr>
            <p:cNvSpPr txBox="1"/>
            <p:nvPr/>
          </p:nvSpPr>
          <p:spPr>
            <a:xfrm>
              <a:off x="838200" y="1150070"/>
              <a:ext cx="3507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 </a:t>
              </a:r>
              <a:br>
                <a:rPr lang="en-GB" b="1" cap="all" baseline="0" dirty="0">
                  <a:solidFill>
                    <a:schemeClr val="bg2"/>
                  </a:solidFill>
                  <a:latin typeface="+mj-lt"/>
                </a:rPr>
              </a:br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background image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6CEEF1F-8A3E-42BA-8C49-B1F91E5DBFC1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3B25239-1199-4982-987B-02252BEAC55E}"/>
                </a:ext>
              </a:extLst>
            </p:cNvPr>
            <p:cNvSpPr txBox="1"/>
            <p:nvPr/>
          </p:nvSpPr>
          <p:spPr>
            <a:xfrm>
              <a:off x="838199" y="186780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Right click on your slide and click </a:t>
              </a:r>
              <a:r>
                <a:rPr lang="en-GB" sz="1400" b="1" dirty="0">
                  <a:solidFill>
                    <a:schemeClr val="accent4"/>
                  </a:solidFill>
                </a:rPr>
                <a:t>Format Background</a:t>
              </a:r>
              <a:r>
                <a:rPr lang="en-GB" sz="1400" dirty="0">
                  <a:solidFill>
                    <a:schemeClr val="accent4"/>
                  </a:solidFill>
                </a:rPr>
                <a:t>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111B591-6030-4F05-B698-B4C2B9623957}"/>
                </a:ext>
              </a:extLst>
            </p:cNvPr>
            <p:cNvSpPr txBox="1"/>
            <p:nvPr/>
          </p:nvSpPr>
          <p:spPr>
            <a:xfrm>
              <a:off x="838199" y="2403174"/>
              <a:ext cx="35075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</a:t>
              </a:r>
              <a:r>
                <a:rPr lang="en-GB" sz="1400" b="1" dirty="0">
                  <a:solidFill>
                    <a:schemeClr val="accent4"/>
                  </a:solidFill>
                </a:rPr>
                <a:t>Fill</a:t>
              </a:r>
              <a:r>
                <a:rPr lang="en-GB" sz="1400" dirty="0">
                  <a:solidFill>
                    <a:schemeClr val="bg2"/>
                  </a:solidFill>
                </a:rPr>
                <a:t> then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b="1" dirty="0">
                  <a:solidFill>
                    <a:schemeClr val="bg2"/>
                  </a:solidFill>
                </a:rPr>
                <a:t> </a:t>
              </a:r>
              <a:r>
                <a:rPr lang="en-GB" sz="1400" b="1" dirty="0">
                  <a:solidFill>
                    <a:schemeClr val="accent4"/>
                  </a:solidFill>
                </a:rPr>
                <a:t>or Texture Fill</a:t>
              </a:r>
              <a:r>
                <a:rPr lang="en-GB" sz="1400" dirty="0">
                  <a:solidFill>
                    <a:schemeClr val="bg2"/>
                  </a:solidFill>
                </a:rPr>
                <a:t> and choose the image from your computer.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AA25B92-FB0E-4F37-A45D-AC7E2C3BE0E0}"/>
                </a:ext>
              </a:extLst>
            </p:cNvPr>
            <p:cNvSpPr txBox="1"/>
            <p:nvPr/>
          </p:nvSpPr>
          <p:spPr>
            <a:xfrm>
              <a:off x="838199" y="316009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Click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dirty="0">
                  <a:solidFill>
                    <a:schemeClr val="bg2"/>
                  </a:solidFill>
                </a:rPr>
                <a:t> on the Format Background Menu to alter your image.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255A01F-46F8-4083-AD60-E88351254C12}"/>
                </a:ext>
              </a:extLst>
            </p:cNvPr>
            <p:cNvSpPr txBox="1"/>
            <p:nvPr/>
          </p:nvSpPr>
          <p:spPr>
            <a:xfrm>
              <a:off x="838199" y="369707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24B71CA-0181-4F17-8F3C-B304CE6CF60D}"/>
                </a:ext>
              </a:extLst>
            </p:cNvPr>
            <p:cNvSpPr txBox="1"/>
            <p:nvPr/>
          </p:nvSpPr>
          <p:spPr>
            <a:xfrm>
              <a:off x="838199" y="4240412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23" name="Footer Placeholder 7">
            <a:extLst>
              <a:ext uri="{FF2B5EF4-FFF2-40B4-BE49-F238E27FC236}">
                <a16:creationId xmlns:a16="http://schemas.microsoft.com/office/drawing/2014/main" id="{C8359F84-9EE1-4F51-A2E4-F9DDA3F8C82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4AA2E652-E74B-476B-A85D-C51CBE1C2D4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116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Quote (Right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43CECE-CD26-4645-8ECD-9AD4CC760D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7180" y="1146175"/>
            <a:ext cx="5029200" cy="4114800"/>
          </a:xfrm>
          <a:solidFill>
            <a:schemeClr val="bg2"/>
          </a:solidFill>
        </p:spPr>
        <p:txBody>
          <a:bodyPr lIns="435600" rIns="288000" anchor="ctr">
            <a:no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Enter quote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6C10462-EDB7-4577-AC23-0633804DF8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7180" y="5260975"/>
            <a:ext cx="2283620" cy="455630"/>
          </a:xfrm>
          <a:solidFill>
            <a:schemeClr val="accent2"/>
          </a:solidFill>
        </p:spPr>
        <p:txBody>
          <a:bodyPr wrap="none" lIns="442800" tIns="129600" rIns="432000" bIns="129600" anchor="t"/>
          <a:lstStyle>
            <a:lvl1pPr>
              <a:defRPr sz="1400">
                <a:solidFill>
                  <a:schemeClr val="bg2"/>
                </a:solidFill>
              </a:defRPr>
            </a:lvl1pPr>
            <a:lvl2pPr marL="0" indent="0">
              <a:buNone/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Enter name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E04941A-6EE2-483D-8AE3-A9284E1DB0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17180" y="688975"/>
            <a:ext cx="457200" cy="45719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9C20181-E2BB-4B05-84C4-44D0F58C20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>
            <a:off x="8689180" y="5262563"/>
            <a:ext cx="457200" cy="45719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754164-1902-4DA3-82F6-07C482925108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740266-5AA3-4A35-9623-8378BB14F0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63" y="5977731"/>
            <a:ext cx="1221582" cy="61669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9065074-71FA-440F-89FE-D5049E9B2826}"/>
              </a:ext>
            </a:extLst>
          </p:cNvPr>
          <p:cNvGrpSpPr/>
          <p:nvPr userDrawn="1"/>
        </p:nvGrpSpPr>
        <p:grpSpPr>
          <a:xfrm>
            <a:off x="-3756097" y="0"/>
            <a:ext cx="3507558" cy="3660775"/>
            <a:chOff x="838199" y="1150070"/>
            <a:chExt cx="3507558" cy="3660775"/>
          </a:xfrm>
          <a:solidFill>
            <a:schemeClr val="tx1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2F12E8F-19CC-4BA3-B83F-F843A6B6C98E}"/>
                </a:ext>
              </a:extLst>
            </p:cNvPr>
            <p:cNvSpPr/>
            <p:nvPr/>
          </p:nvSpPr>
          <p:spPr>
            <a:xfrm>
              <a:off x="838200" y="1150070"/>
              <a:ext cx="3507557" cy="36607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B29AF30-C009-4544-9D22-C469CDEBD02A}"/>
                </a:ext>
              </a:extLst>
            </p:cNvPr>
            <p:cNvSpPr txBox="1"/>
            <p:nvPr/>
          </p:nvSpPr>
          <p:spPr>
            <a:xfrm>
              <a:off x="838200" y="1150070"/>
              <a:ext cx="3507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 </a:t>
              </a:r>
              <a:br>
                <a:rPr lang="en-GB" b="1" cap="all" baseline="0" dirty="0">
                  <a:solidFill>
                    <a:schemeClr val="bg2"/>
                  </a:solidFill>
                  <a:latin typeface="+mj-lt"/>
                </a:rPr>
              </a:br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background image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F31AEE0-B04E-4465-858D-49F7CD8DF1C7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931CEF2-709B-491A-913D-FDF0F1D89C23}"/>
                </a:ext>
              </a:extLst>
            </p:cNvPr>
            <p:cNvSpPr txBox="1"/>
            <p:nvPr/>
          </p:nvSpPr>
          <p:spPr>
            <a:xfrm>
              <a:off x="838199" y="186780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Right click on your slide and click </a:t>
              </a:r>
              <a:r>
                <a:rPr lang="en-GB" sz="1400" b="1" dirty="0">
                  <a:solidFill>
                    <a:schemeClr val="accent4"/>
                  </a:solidFill>
                </a:rPr>
                <a:t>Format Background</a:t>
              </a:r>
              <a:r>
                <a:rPr lang="en-GB" sz="1400" dirty="0">
                  <a:solidFill>
                    <a:schemeClr val="accent4"/>
                  </a:solidFill>
                </a:rPr>
                <a:t>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1E2AE0D-3882-4DF6-B71A-9C8F53BC41D4}"/>
                </a:ext>
              </a:extLst>
            </p:cNvPr>
            <p:cNvSpPr txBox="1"/>
            <p:nvPr/>
          </p:nvSpPr>
          <p:spPr>
            <a:xfrm>
              <a:off x="838199" y="2403174"/>
              <a:ext cx="35075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</a:t>
              </a:r>
              <a:r>
                <a:rPr lang="en-GB" sz="1400" b="1" dirty="0">
                  <a:solidFill>
                    <a:schemeClr val="accent4"/>
                  </a:solidFill>
                </a:rPr>
                <a:t>Fill</a:t>
              </a:r>
              <a:r>
                <a:rPr lang="en-GB" sz="1400" dirty="0">
                  <a:solidFill>
                    <a:schemeClr val="bg2"/>
                  </a:solidFill>
                </a:rPr>
                <a:t> then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b="1" dirty="0">
                  <a:solidFill>
                    <a:schemeClr val="bg2"/>
                  </a:solidFill>
                </a:rPr>
                <a:t> </a:t>
              </a:r>
              <a:r>
                <a:rPr lang="en-GB" sz="1400" b="1" dirty="0">
                  <a:solidFill>
                    <a:schemeClr val="accent4"/>
                  </a:solidFill>
                </a:rPr>
                <a:t>or Texture Fill</a:t>
              </a:r>
              <a:r>
                <a:rPr lang="en-GB" sz="1400" dirty="0">
                  <a:solidFill>
                    <a:schemeClr val="bg2"/>
                  </a:solidFill>
                </a:rPr>
                <a:t> and choose the image from your computer.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91A705D-EB54-47E8-A5C7-2EE78A01F051}"/>
                </a:ext>
              </a:extLst>
            </p:cNvPr>
            <p:cNvSpPr txBox="1"/>
            <p:nvPr/>
          </p:nvSpPr>
          <p:spPr>
            <a:xfrm>
              <a:off x="838199" y="316009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Click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dirty="0">
                  <a:solidFill>
                    <a:schemeClr val="bg2"/>
                  </a:solidFill>
                </a:rPr>
                <a:t> on the Format Background Menu to alter your image.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F85B2A6-52D3-4711-B9B9-7449E3CAA385}"/>
                </a:ext>
              </a:extLst>
            </p:cNvPr>
            <p:cNvSpPr txBox="1"/>
            <p:nvPr/>
          </p:nvSpPr>
          <p:spPr>
            <a:xfrm>
              <a:off x="838199" y="369707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F0DD87B-EA35-462E-8EDB-942F08A362EE}"/>
                </a:ext>
              </a:extLst>
            </p:cNvPr>
            <p:cNvSpPr txBox="1"/>
            <p:nvPr/>
          </p:nvSpPr>
          <p:spPr>
            <a:xfrm>
              <a:off x="838199" y="4240412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24" name="Footer Placeholder 7">
            <a:extLst>
              <a:ext uri="{FF2B5EF4-FFF2-40B4-BE49-F238E27FC236}">
                <a16:creationId xmlns:a16="http://schemas.microsoft.com/office/drawing/2014/main" id="{F8D72403-2ECF-4F8E-B782-F97C44501B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5" name="Slide Number Placeholder 23">
            <a:extLst>
              <a:ext uri="{FF2B5EF4-FFF2-40B4-BE49-F238E27FC236}">
                <a16:creationId xmlns:a16="http://schemas.microsoft.com/office/drawing/2014/main" id="{EE960BC6-4B89-43C9-B67C-F6D4C610067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767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ort Quote (Left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43CECE-CD26-4645-8ECD-9AD4CC760D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060575"/>
            <a:ext cx="5029200" cy="2286000"/>
          </a:xfrm>
          <a:solidFill>
            <a:schemeClr val="bg2"/>
          </a:solidFill>
        </p:spPr>
        <p:txBody>
          <a:bodyPr lIns="435600" rIns="288000" anchor="ctr">
            <a:no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Enter quote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6C10462-EDB7-4577-AC23-0633804DF8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48948"/>
            <a:ext cx="2286000" cy="455630"/>
          </a:xfrm>
          <a:solidFill>
            <a:schemeClr val="accent2"/>
          </a:solidFill>
        </p:spPr>
        <p:txBody>
          <a:bodyPr wrap="none" lIns="442800" tIns="129600" rIns="432000" bIns="129600" anchor="t"/>
          <a:lstStyle>
            <a:lvl1pPr>
              <a:defRPr sz="1400">
                <a:solidFill>
                  <a:schemeClr val="bg2"/>
                </a:solidFill>
              </a:defRPr>
            </a:lvl1pPr>
            <a:lvl2pPr marL="0" indent="0">
              <a:buNone/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Enter name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E04941A-6EE2-483D-8AE3-A9284E1DB0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605757"/>
            <a:ext cx="457200" cy="45719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9C20181-E2BB-4B05-84C4-44D0F58C20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>
            <a:off x="4572000" y="4346575"/>
            <a:ext cx="457200" cy="45719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754164-1902-4DA3-82F6-07C482925108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740266-5AA3-4A35-9623-8378BB14F0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63" y="5977731"/>
            <a:ext cx="1221582" cy="61669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B2A7249-9190-4DE0-9DC6-6C3BF3406D42}"/>
              </a:ext>
            </a:extLst>
          </p:cNvPr>
          <p:cNvGrpSpPr/>
          <p:nvPr userDrawn="1"/>
        </p:nvGrpSpPr>
        <p:grpSpPr>
          <a:xfrm>
            <a:off x="-3756097" y="0"/>
            <a:ext cx="3507558" cy="3660775"/>
            <a:chOff x="838199" y="1150070"/>
            <a:chExt cx="3507558" cy="3660775"/>
          </a:xfrm>
          <a:solidFill>
            <a:schemeClr val="tx1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4FF2E00-1C25-4284-BE57-DED8EE5C95B5}"/>
                </a:ext>
              </a:extLst>
            </p:cNvPr>
            <p:cNvSpPr/>
            <p:nvPr/>
          </p:nvSpPr>
          <p:spPr>
            <a:xfrm>
              <a:off x="838200" y="1150070"/>
              <a:ext cx="3507557" cy="36607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4FC8E3D-879C-4899-BE14-A14867F743A8}"/>
                </a:ext>
              </a:extLst>
            </p:cNvPr>
            <p:cNvSpPr txBox="1"/>
            <p:nvPr/>
          </p:nvSpPr>
          <p:spPr>
            <a:xfrm>
              <a:off x="838200" y="1150070"/>
              <a:ext cx="3507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 </a:t>
              </a:r>
              <a:br>
                <a:rPr lang="en-GB" b="1" cap="all" baseline="0" dirty="0">
                  <a:solidFill>
                    <a:schemeClr val="bg2"/>
                  </a:solidFill>
                  <a:latin typeface="+mj-lt"/>
                </a:rPr>
              </a:br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background image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A9E199E-09E0-439F-8547-FE0EBB57747E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B3426A0-31CC-417D-BF4F-1054F5B88FC4}"/>
                </a:ext>
              </a:extLst>
            </p:cNvPr>
            <p:cNvSpPr txBox="1"/>
            <p:nvPr/>
          </p:nvSpPr>
          <p:spPr>
            <a:xfrm>
              <a:off x="838199" y="186780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Right click on your slide and click </a:t>
              </a:r>
              <a:r>
                <a:rPr lang="en-GB" sz="1400" b="1" dirty="0">
                  <a:solidFill>
                    <a:schemeClr val="accent4"/>
                  </a:solidFill>
                </a:rPr>
                <a:t>Format Background</a:t>
              </a:r>
              <a:r>
                <a:rPr lang="en-GB" sz="1400" dirty="0">
                  <a:solidFill>
                    <a:schemeClr val="accent4"/>
                  </a:solidFill>
                </a:rPr>
                <a:t>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8A727BD-6F58-4322-A289-FFD9436E89CE}"/>
                </a:ext>
              </a:extLst>
            </p:cNvPr>
            <p:cNvSpPr txBox="1"/>
            <p:nvPr/>
          </p:nvSpPr>
          <p:spPr>
            <a:xfrm>
              <a:off x="838199" y="2403174"/>
              <a:ext cx="35075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</a:t>
              </a:r>
              <a:r>
                <a:rPr lang="en-GB" sz="1400" b="1" dirty="0">
                  <a:solidFill>
                    <a:schemeClr val="accent4"/>
                  </a:solidFill>
                </a:rPr>
                <a:t>Fill</a:t>
              </a:r>
              <a:r>
                <a:rPr lang="en-GB" sz="1400" dirty="0">
                  <a:solidFill>
                    <a:schemeClr val="bg2"/>
                  </a:solidFill>
                </a:rPr>
                <a:t> then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b="1" dirty="0">
                  <a:solidFill>
                    <a:schemeClr val="bg2"/>
                  </a:solidFill>
                </a:rPr>
                <a:t> </a:t>
              </a:r>
              <a:r>
                <a:rPr lang="en-GB" sz="1400" b="1" dirty="0">
                  <a:solidFill>
                    <a:schemeClr val="accent4"/>
                  </a:solidFill>
                </a:rPr>
                <a:t>or Texture Fill</a:t>
              </a:r>
              <a:r>
                <a:rPr lang="en-GB" sz="1400" dirty="0">
                  <a:solidFill>
                    <a:schemeClr val="bg2"/>
                  </a:solidFill>
                </a:rPr>
                <a:t> and choose the image from your computer.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C0862D0-F8B4-4008-BC10-C9CB52596CB9}"/>
                </a:ext>
              </a:extLst>
            </p:cNvPr>
            <p:cNvSpPr txBox="1"/>
            <p:nvPr/>
          </p:nvSpPr>
          <p:spPr>
            <a:xfrm>
              <a:off x="838199" y="316009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Click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dirty="0">
                  <a:solidFill>
                    <a:schemeClr val="bg2"/>
                  </a:solidFill>
                </a:rPr>
                <a:t> on the Format Background Menu to alter your image.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935E831-AB60-4B59-AAE6-200659FFF4C6}"/>
                </a:ext>
              </a:extLst>
            </p:cNvPr>
            <p:cNvSpPr txBox="1"/>
            <p:nvPr/>
          </p:nvSpPr>
          <p:spPr>
            <a:xfrm>
              <a:off x="838199" y="369707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6FF7E70-7802-4B99-B427-119DDDCBE838}"/>
                </a:ext>
              </a:extLst>
            </p:cNvPr>
            <p:cNvSpPr txBox="1"/>
            <p:nvPr/>
          </p:nvSpPr>
          <p:spPr>
            <a:xfrm>
              <a:off x="838199" y="4240412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24" name="Footer Placeholder 7">
            <a:extLst>
              <a:ext uri="{FF2B5EF4-FFF2-40B4-BE49-F238E27FC236}">
                <a16:creationId xmlns:a16="http://schemas.microsoft.com/office/drawing/2014/main" id="{602C30CF-0501-4343-A9C1-F4082F5C60E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5" name="Slide Number Placeholder 23">
            <a:extLst>
              <a:ext uri="{FF2B5EF4-FFF2-40B4-BE49-F238E27FC236}">
                <a16:creationId xmlns:a16="http://schemas.microsoft.com/office/drawing/2014/main" id="{C3E84700-6AFD-4A63-B38C-5A231865AC6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228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ort Quote (Right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43CECE-CD26-4645-8ECD-9AD4CC760D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4800" y="2060575"/>
            <a:ext cx="5029200" cy="2286000"/>
          </a:xfrm>
          <a:solidFill>
            <a:schemeClr val="bg2"/>
          </a:solidFill>
        </p:spPr>
        <p:txBody>
          <a:bodyPr lIns="435600" rIns="288000" anchor="ctr">
            <a:no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Enter quote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6C10462-EDB7-4577-AC23-0633804DF8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0" y="4348948"/>
            <a:ext cx="2286000" cy="455630"/>
          </a:xfrm>
          <a:solidFill>
            <a:schemeClr val="accent2"/>
          </a:solidFill>
        </p:spPr>
        <p:txBody>
          <a:bodyPr wrap="none" lIns="442800" tIns="129600" rIns="432000" bIns="129600" anchor="t"/>
          <a:lstStyle>
            <a:lvl1pPr>
              <a:defRPr sz="1400">
                <a:solidFill>
                  <a:schemeClr val="bg2"/>
                </a:solidFill>
              </a:defRPr>
            </a:lvl1pPr>
            <a:lvl2pPr marL="0" indent="0">
              <a:buNone/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Enter name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E04941A-6EE2-483D-8AE3-A9284E1DB0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14800" y="1605757"/>
            <a:ext cx="457200" cy="45719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9C20181-E2BB-4B05-84C4-44D0F58C20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>
            <a:off x="8686800" y="4346575"/>
            <a:ext cx="457200" cy="45719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754164-1902-4DA3-82F6-07C482925108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740266-5AA3-4A35-9623-8378BB14F0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63" y="5977731"/>
            <a:ext cx="1221582" cy="61669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7A44ABB-3E65-4358-8E2C-48888D25EA39}"/>
              </a:ext>
            </a:extLst>
          </p:cNvPr>
          <p:cNvGrpSpPr/>
          <p:nvPr userDrawn="1"/>
        </p:nvGrpSpPr>
        <p:grpSpPr>
          <a:xfrm>
            <a:off x="-3756097" y="0"/>
            <a:ext cx="3507558" cy="3660775"/>
            <a:chOff x="838199" y="1150070"/>
            <a:chExt cx="3507558" cy="3660775"/>
          </a:xfrm>
          <a:solidFill>
            <a:schemeClr val="tx1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B3FAAEA-600D-4E72-B380-A00FEB955E4E}"/>
                </a:ext>
              </a:extLst>
            </p:cNvPr>
            <p:cNvSpPr/>
            <p:nvPr/>
          </p:nvSpPr>
          <p:spPr>
            <a:xfrm>
              <a:off x="838200" y="1150070"/>
              <a:ext cx="3507557" cy="36607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03F316E-3D71-4D0A-B24E-FC9CAC029EC5}"/>
                </a:ext>
              </a:extLst>
            </p:cNvPr>
            <p:cNvSpPr txBox="1"/>
            <p:nvPr/>
          </p:nvSpPr>
          <p:spPr>
            <a:xfrm>
              <a:off x="838200" y="1150070"/>
              <a:ext cx="3507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 </a:t>
              </a:r>
              <a:br>
                <a:rPr lang="en-GB" b="1" cap="all" baseline="0" dirty="0">
                  <a:solidFill>
                    <a:schemeClr val="bg2"/>
                  </a:solidFill>
                  <a:latin typeface="+mj-lt"/>
                </a:rPr>
              </a:br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background image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A2F1E71-26CB-4443-AC35-1C7BA997C5E1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CE6C155-B24C-40AE-91C9-B54A154E9DF3}"/>
                </a:ext>
              </a:extLst>
            </p:cNvPr>
            <p:cNvSpPr txBox="1"/>
            <p:nvPr/>
          </p:nvSpPr>
          <p:spPr>
            <a:xfrm>
              <a:off x="838199" y="186780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Right click on your slide and click </a:t>
              </a:r>
              <a:r>
                <a:rPr lang="en-GB" sz="1400" b="1" dirty="0">
                  <a:solidFill>
                    <a:schemeClr val="accent4"/>
                  </a:solidFill>
                </a:rPr>
                <a:t>Format Background</a:t>
              </a:r>
              <a:r>
                <a:rPr lang="en-GB" sz="1400" dirty="0">
                  <a:solidFill>
                    <a:schemeClr val="accent4"/>
                  </a:solidFill>
                </a:rPr>
                <a:t>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6FAA1AA-D110-4774-85E4-A61677296BB9}"/>
                </a:ext>
              </a:extLst>
            </p:cNvPr>
            <p:cNvSpPr txBox="1"/>
            <p:nvPr/>
          </p:nvSpPr>
          <p:spPr>
            <a:xfrm>
              <a:off x="838199" y="2403174"/>
              <a:ext cx="35075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</a:t>
              </a:r>
              <a:r>
                <a:rPr lang="en-GB" sz="1400" b="1" dirty="0">
                  <a:solidFill>
                    <a:schemeClr val="accent4"/>
                  </a:solidFill>
                </a:rPr>
                <a:t>Fill</a:t>
              </a:r>
              <a:r>
                <a:rPr lang="en-GB" sz="1400" dirty="0">
                  <a:solidFill>
                    <a:schemeClr val="bg2"/>
                  </a:solidFill>
                </a:rPr>
                <a:t> then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b="1" dirty="0">
                  <a:solidFill>
                    <a:schemeClr val="bg2"/>
                  </a:solidFill>
                </a:rPr>
                <a:t> </a:t>
              </a:r>
              <a:r>
                <a:rPr lang="en-GB" sz="1400" b="1" dirty="0">
                  <a:solidFill>
                    <a:schemeClr val="accent4"/>
                  </a:solidFill>
                </a:rPr>
                <a:t>or Texture Fill</a:t>
              </a:r>
              <a:r>
                <a:rPr lang="en-GB" sz="1400" dirty="0">
                  <a:solidFill>
                    <a:schemeClr val="bg2"/>
                  </a:solidFill>
                </a:rPr>
                <a:t> and choose the image from your computer.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30B0C86-B5B7-43DB-9869-5DC37918A61C}"/>
                </a:ext>
              </a:extLst>
            </p:cNvPr>
            <p:cNvSpPr txBox="1"/>
            <p:nvPr/>
          </p:nvSpPr>
          <p:spPr>
            <a:xfrm>
              <a:off x="838199" y="316009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Click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dirty="0">
                  <a:solidFill>
                    <a:schemeClr val="bg2"/>
                  </a:solidFill>
                </a:rPr>
                <a:t> on the Format Background Menu to alter your image.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CF63119-5D4B-4649-A8A1-2FC90B444A08}"/>
                </a:ext>
              </a:extLst>
            </p:cNvPr>
            <p:cNvSpPr txBox="1"/>
            <p:nvPr/>
          </p:nvSpPr>
          <p:spPr>
            <a:xfrm>
              <a:off x="838199" y="369707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DCE9344-EB9C-4283-BC93-000B5D02F092}"/>
                </a:ext>
              </a:extLst>
            </p:cNvPr>
            <p:cNvSpPr txBox="1"/>
            <p:nvPr/>
          </p:nvSpPr>
          <p:spPr>
            <a:xfrm>
              <a:off x="838199" y="4240412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24" name="Footer Placeholder 7">
            <a:extLst>
              <a:ext uri="{FF2B5EF4-FFF2-40B4-BE49-F238E27FC236}">
                <a16:creationId xmlns:a16="http://schemas.microsoft.com/office/drawing/2014/main" id="{36EA8940-AAEC-4C91-9B70-25DFB2239B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5" name="Slide Number Placeholder 23">
            <a:extLst>
              <a:ext uri="{FF2B5EF4-FFF2-40B4-BE49-F238E27FC236}">
                <a16:creationId xmlns:a16="http://schemas.microsoft.com/office/drawing/2014/main" id="{1D1C79D1-8A71-4B8A-B359-D990C712E6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882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Quote (Blan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43CECE-CD26-4645-8ECD-9AD4CC760D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146175"/>
            <a:ext cx="7315200" cy="4114800"/>
          </a:xfrm>
          <a:solidFill>
            <a:schemeClr val="bg2"/>
          </a:solidFill>
        </p:spPr>
        <p:txBody>
          <a:bodyPr lIns="435600" rIns="288000" anchor="ctr">
            <a:no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Enter quote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6C10462-EDB7-4577-AC23-0633804DF8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5260975"/>
            <a:ext cx="2286000" cy="455630"/>
          </a:xfrm>
          <a:solidFill>
            <a:schemeClr val="accent3"/>
          </a:solidFill>
        </p:spPr>
        <p:txBody>
          <a:bodyPr wrap="none" lIns="442800" tIns="129600" rIns="432000" bIns="129600" anchor="t"/>
          <a:lstStyle>
            <a:lvl1pPr>
              <a:defRPr sz="1400">
                <a:solidFill>
                  <a:schemeClr val="bg2"/>
                </a:solidFill>
              </a:defRPr>
            </a:lvl1pPr>
            <a:lvl2pPr marL="0" indent="0">
              <a:buNone/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Enter name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E04941A-6EE2-483D-8AE3-A9284E1DB0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688975"/>
            <a:ext cx="457200" cy="45719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9C20181-E2BB-4B05-84C4-44D0F58C20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>
            <a:off x="6858000" y="5262563"/>
            <a:ext cx="457200" cy="45719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754164-1902-4DA3-82F6-07C482925108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740266-5AA3-4A35-9623-8378BB14F0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63" y="5977731"/>
            <a:ext cx="1221582" cy="616692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77496AB-DAE5-47AD-A826-A5C02A4FF84D}"/>
              </a:ext>
            </a:extLst>
          </p:cNvPr>
          <p:cNvGrpSpPr/>
          <p:nvPr userDrawn="1"/>
        </p:nvGrpSpPr>
        <p:grpSpPr>
          <a:xfrm>
            <a:off x="-3756098" y="0"/>
            <a:ext cx="3507558" cy="4930218"/>
            <a:chOff x="3977323" y="1216058"/>
            <a:chExt cx="3507558" cy="4930218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E21EF28-A6EE-4DDC-BEE5-E52BDBCC2050}"/>
                </a:ext>
              </a:extLst>
            </p:cNvPr>
            <p:cNvGrpSpPr/>
            <p:nvPr/>
          </p:nvGrpSpPr>
          <p:grpSpPr>
            <a:xfrm>
              <a:off x="3977323" y="1216058"/>
              <a:ext cx="3507558" cy="4930218"/>
              <a:chOff x="838199" y="1150070"/>
              <a:chExt cx="3507558" cy="4930218"/>
            </a:xfrm>
            <a:grpFill/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8D8AD19-3F0D-4D74-9ECF-983D5D7863EC}"/>
                  </a:ext>
                </a:extLst>
              </p:cNvPr>
              <p:cNvSpPr/>
              <p:nvPr/>
            </p:nvSpPr>
            <p:spPr>
              <a:xfrm>
                <a:off x="838200" y="1150070"/>
                <a:ext cx="3507557" cy="4930218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848B739-3A5B-4256-A567-9FD070C24080}"/>
                  </a:ext>
                </a:extLst>
              </p:cNvPr>
              <p:cNvSpPr txBox="1"/>
              <p:nvPr/>
            </p:nvSpPr>
            <p:spPr>
              <a:xfrm>
                <a:off x="838200" y="1150702"/>
                <a:ext cx="350755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cap="all" baseline="0" dirty="0">
                    <a:solidFill>
                      <a:schemeClr val="bg2"/>
                    </a:solidFill>
                    <a:latin typeface="+mj-lt"/>
                  </a:rPr>
                  <a:t>How to customise </a:t>
                </a:r>
                <a:br>
                  <a:rPr lang="en-GB" b="1" cap="all" baseline="0" dirty="0">
                    <a:solidFill>
                      <a:schemeClr val="bg2"/>
                    </a:solidFill>
                    <a:latin typeface="+mj-lt"/>
                  </a:rPr>
                </a:br>
                <a:r>
                  <a:rPr lang="en-GB" b="1" cap="all" baseline="0" dirty="0">
                    <a:solidFill>
                      <a:schemeClr val="bg2"/>
                    </a:solidFill>
                    <a:latin typeface="+mj-lt"/>
                  </a:rPr>
                  <a:t>your background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DED9679-0677-4B24-9B2B-290F66650F53}"/>
                  </a:ext>
                </a:extLst>
              </p:cNvPr>
              <p:cNvSpPr/>
              <p:nvPr/>
            </p:nvSpPr>
            <p:spPr>
              <a:xfrm>
                <a:off x="838200" y="1818105"/>
                <a:ext cx="3507557" cy="36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87EFE43-9933-4811-86EE-869C0FFA855F}"/>
                  </a:ext>
                </a:extLst>
              </p:cNvPr>
              <p:cNvSpPr txBox="1"/>
              <p:nvPr/>
            </p:nvSpPr>
            <p:spPr>
              <a:xfrm>
                <a:off x="838199" y="1867808"/>
                <a:ext cx="35075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solidFill>
                      <a:schemeClr val="accent4"/>
                    </a:solidFill>
                  </a:rPr>
                  <a:t>1. </a:t>
                </a:r>
                <a:r>
                  <a:rPr lang="en-GB" sz="1400" dirty="0">
                    <a:solidFill>
                      <a:schemeClr val="bg2"/>
                    </a:solidFill>
                  </a:rPr>
                  <a:t>Right click on your slide and click </a:t>
                </a:r>
                <a:r>
                  <a:rPr lang="en-GB" sz="1400" b="1" dirty="0">
                    <a:solidFill>
                      <a:schemeClr val="accent4"/>
                    </a:solidFill>
                  </a:rPr>
                  <a:t>Format Background</a:t>
                </a:r>
                <a:r>
                  <a:rPr lang="en-GB" sz="1400" dirty="0">
                    <a:solidFill>
                      <a:schemeClr val="accent4"/>
                    </a:solidFill>
                  </a:rPr>
                  <a:t>.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137B14C-CCC8-47F3-B222-93063EAE5143}"/>
                  </a:ext>
                </a:extLst>
              </p:cNvPr>
              <p:cNvSpPr txBox="1"/>
              <p:nvPr/>
            </p:nvSpPr>
            <p:spPr>
              <a:xfrm>
                <a:off x="838199" y="3638084"/>
                <a:ext cx="350755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solidFill>
                      <a:schemeClr val="accent4"/>
                    </a:solidFill>
                  </a:rPr>
                  <a:t>3. </a:t>
                </a:r>
                <a:r>
                  <a:rPr lang="en-GB" sz="1400" dirty="0">
                    <a:solidFill>
                      <a:schemeClr val="bg2"/>
                    </a:solidFill>
                  </a:rPr>
                  <a:t>Click on </a:t>
                </a:r>
                <a:r>
                  <a:rPr lang="en-GB" sz="1400" b="1" dirty="0">
                    <a:solidFill>
                      <a:schemeClr val="accent4"/>
                    </a:solidFill>
                  </a:rPr>
                  <a:t>Fill</a:t>
                </a:r>
                <a:r>
                  <a:rPr lang="en-GB" sz="1400" dirty="0">
                    <a:solidFill>
                      <a:schemeClr val="bg2"/>
                    </a:solidFill>
                  </a:rPr>
                  <a:t> then </a:t>
                </a:r>
                <a:r>
                  <a:rPr lang="en-GB" sz="1400" b="1" dirty="0">
                    <a:solidFill>
                      <a:schemeClr val="accent4"/>
                    </a:solidFill>
                  </a:rPr>
                  <a:t>Picture or Texture Fill</a:t>
                </a:r>
                <a:r>
                  <a:rPr lang="en-GB" sz="1400" dirty="0">
                    <a:solidFill>
                      <a:schemeClr val="bg2"/>
                    </a:solidFill>
                  </a:rPr>
                  <a:t> and choose the image from your computer.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60AE22E-50A1-41CF-9DB5-2F05DAF5A18D}"/>
                  </a:ext>
                </a:extLst>
              </p:cNvPr>
              <p:cNvSpPr txBox="1"/>
              <p:nvPr/>
            </p:nvSpPr>
            <p:spPr>
              <a:xfrm>
                <a:off x="838199" y="4370242"/>
                <a:ext cx="35075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solidFill>
                      <a:schemeClr val="accent4"/>
                    </a:solidFill>
                  </a:rPr>
                  <a:t>4. </a:t>
                </a:r>
                <a:r>
                  <a:rPr lang="en-GB" sz="1400" dirty="0">
                    <a:solidFill>
                      <a:schemeClr val="bg2"/>
                    </a:solidFill>
                  </a:rPr>
                  <a:t>Click </a:t>
                </a:r>
                <a:r>
                  <a:rPr lang="en-GB" sz="1400" b="1" dirty="0">
                    <a:solidFill>
                      <a:schemeClr val="accent4"/>
                    </a:solidFill>
                  </a:rPr>
                  <a:t>Picture</a:t>
                </a:r>
                <a:r>
                  <a:rPr lang="en-GB" sz="1400" dirty="0">
                    <a:solidFill>
                      <a:schemeClr val="bg2"/>
                    </a:solidFill>
                  </a:rPr>
                  <a:t> on the Format Background Menu to alter your image.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379F522-0811-4758-B90A-09465021338B}"/>
                  </a:ext>
                </a:extLst>
              </p:cNvPr>
              <p:cNvSpPr txBox="1"/>
              <p:nvPr/>
            </p:nvSpPr>
            <p:spPr>
              <a:xfrm>
                <a:off x="838199" y="4912108"/>
                <a:ext cx="35075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solidFill>
                      <a:schemeClr val="accent4"/>
                    </a:solidFill>
                  </a:rPr>
                  <a:t>5. </a:t>
                </a:r>
                <a:r>
                  <a:rPr lang="en-GB" sz="1400" dirty="0">
                    <a:solidFill>
                      <a:schemeClr val="bg2"/>
                    </a:solidFill>
                  </a:rPr>
                  <a:t>Choose </a:t>
                </a:r>
                <a:r>
                  <a:rPr lang="en-GB" sz="1400" b="1" dirty="0">
                    <a:solidFill>
                      <a:schemeClr val="accent4"/>
                    </a:solidFill>
                  </a:rPr>
                  <a:t>Picture Colour</a:t>
                </a:r>
                <a:r>
                  <a:rPr lang="en-GB" sz="1400" dirty="0">
                    <a:solidFill>
                      <a:schemeClr val="accent4"/>
                    </a:solidFill>
                  </a:rPr>
                  <a:t> </a:t>
                </a:r>
                <a:r>
                  <a:rPr lang="en-GB" sz="1400" dirty="0">
                    <a:solidFill>
                      <a:schemeClr val="bg2"/>
                    </a:solidFill>
                  </a:rPr>
                  <a:t>to adjust</a:t>
                </a:r>
                <a:br>
                  <a:rPr lang="en-GB" sz="1400" dirty="0">
                    <a:solidFill>
                      <a:schemeClr val="bg2"/>
                    </a:solidFill>
                  </a:rPr>
                </a:br>
                <a:r>
                  <a:rPr lang="en-GB" sz="1400" dirty="0">
                    <a:solidFill>
                      <a:schemeClr val="bg2"/>
                    </a:solidFill>
                  </a:rPr>
                  <a:t>the Saturation, Tone, and Colour.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295887F-ED91-4FD1-B501-A12594C4F797}"/>
                  </a:ext>
                </a:extLst>
              </p:cNvPr>
              <p:cNvSpPr txBox="1"/>
              <p:nvPr/>
            </p:nvSpPr>
            <p:spPr>
              <a:xfrm>
                <a:off x="838199" y="5486564"/>
                <a:ext cx="35075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solidFill>
                      <a:schemeClr val="accent4"/>
                    </a:solidFill>
                  </a:rPr>
                  <a:t>6. </a:t>
                </a:r>
                <a:r>
                  <a:rPr lang="en-GB" sz="1400" dirty="0">
                    <a:solidFill>
                      <a:schemeClr val="bg2"/>
                    </a:solidFill>
                  </a:rPr>
                  <a:t>Choose </a:t>
                </a:r>
                <a:r>
                  <a:rPr lang="en-GB" sz="1400" b="1" dirty="0">
                    <a:solidFill>
                      <a:schemeClr val="accent4"/>
                    </a:solidFill>
                  </a:rPr>
                  <a:t>Picture Correction</a:t>
                </a:r>
                <a:r>
                  <a:rPr lang="en-GB" sz="1400" dirty="0">
                    <a:solidFill>
                      <a:schemeClr val="accent4"/>
                    </a:solidFill>
                  </a:rPr>
                  <a:t> </a:t>
                </a:r>
                <a:r>
                  <a:rPr lang="en-GB" sz="1400" dirty="0">
                    <a:solidFill>
                      <a:schemeClr val="bg2"/>
                    </a:solidFill>
                  </a:rPr>
                  <a:t>to adjust the Sharpness, Brightness, and Contrast.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27FE86E-CB85-4E42-B060-B790567C359E}"/>
                  </a:ext>
                </a:extLst>
              </p:cNvPr>
              <p:cNvSpPr txBox="1"/>
              <p:nvPr/>
            </p:nvSpPr>
            <p:spPr>
              <a:xfrm>
                <a:off x="838199" y="2776121"/>
                <a:ext cx="35075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solidFill>
                      <a:schemeClr val="accent4"/>
                    </a:solidFill>
                  </a:rPr>
                  <a:t>2. </a:t>
                </a:r>
                <a:r>
                  <a:rPr lang="en-GB" sz="1400" dirty="0">
                    <a:solidFill>
                      <a:schemeClr val="bg2"/>
                    </a:solidFill>
                  </a:rPr>
                  <a:t>Click </a:t>
                </a:r>
                <a:r>
                  <a:rPr lang="en-GB" sz="1400" b="1" dirty="0">
                    <a:solidFill>
                      <a:schemeClr val="accent4"/>
                    </a:solidFill>
                  </a:rPr>
                  <a:t>Solid Fill </a:t>
                </a:r>
                <a:r>
                  <a:rPr lang="en-GB" sz="1400" dirty="0">
                    <a:solidFill>
                      <a:schemeClr val="bg2"/>
                    </a:solidFill>
                  </a:rPr>
                  <a:t>then choose your colour from the palette.</a:t>
                </a:r>
              </a:p>
            </p:txBody>
          </p: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48FB6DA-25F6-4562-B6B5-727D02CEC6DF}"/>
                </a:ext>
              </a:extLst>
            </p:cNvPr>
            <p:cNvSpPr/>
            <p:nvPr/>
          </p:nvSpPr>
          <p:spPr>
            <a:xfrm>
              <a:off x="3977323" y="2529527"/>
              <a:ext cx="3507557" cy="2608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400" b="1" dirty="0">
                  <a:solidFill>
                    <a:schemeClr val="tx2"/>
                  </a:solidFill>
                </a:rPr>
                <a:t>Solid Colour Background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587C88B-E855-4559-8558-F784433656B9}"/>
                </a:ext>
              </a:extLst>
            </p:cNvPr>
            <p:cNvSpPr/>
            <p:nvPr/>
          </p:nvSpPr>
          <p:spPr>
            <a:xfrm>
              <a:off x="3977323" y="3392503"/>
              <a:ext cx="3507557" cy="2608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400" b="1" dirty="0">
                  <a:solidFill>
                    <a:schemeClr val="tx2"/>
                  </a:solidFill>
                </a:rPr>
                <a:t>Image Background</a:t>
              </a:r>
            </a:p>
          </p:txBody>
        </p:sp>
      </p:grp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A058DC26-167A-48CE-B7C3-E0898787504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3" name="Slide Number Placeholder 23">
            <a:extLst>
              <a:ext uri="{FF2B5EF4-FFF2-40B4-BE49-F238E27FC236}">
                <a16:creationId xmlns:a16="http://schemas.microsoft.com/office/drawing/2014/main" id="{17B1A944-B00C-42C3-B8F7-002D5D3B78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11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0754164-1902-4DA3-82F6-07C482925108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740266-5AA3-4A35-9623-8378BB14F0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63" y="5977731"/>
            <a:ext cx="1221582" cy="61669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F7D27814-E26C-471E-87A8-D9A169D429DD}"/>
              </a:ext>
            </a:extLst>
          </p:cNvPr>
          <p:cNvGrpSpPr/>
          <p:nvPr userDrawn="1"/>
        </p:nvGrpSpPr>
        <p:grpSpPr>
          <a:xfrm>
            <a:off x="-3756097" y="0"/>
            <a:ext cx="3507558" cy="3660775"/>
            <a:chOff x="838199" y="1150070"/>
            <a:chExt cx="3507558" cy="3660775"/>
          </a:xfrm>
          <a:solidFill>
            <a:schemeClr val="tx1"/>
          </a:solidFill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5817E17-4D0B-4268-A1B2-176C232BBFF3}"/>
                </a:ext>
              </a:extLst>
            </p:cNvPr>
            <p:cNvSpPr/>
            <p:nvPr/>
          </p:nvSpPr>
          <p:spPr>
            <a:xfrm>
              <a:off x="838200" y="1150070"/>
              <a:ext cx="3507557" cy="36607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9B2A3EF-1D39-445C-9BAE-046588B56577}"/>
                </a:ext>
              </a:extLst>
            </p:cNvPr>
            <p:cNvSpPr txBox="1"/>
            <p:nvPr/>
          </p:nvSpPr>
          <p:spPr>
            <a:xfrm>
              <a:off x="838200" y="1150070"/>
              <a:ext cx="3507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 </a:t>
              </a:r>
              <a:br>
                <a:rPr lang="en-GB" b="1" cap="all" baseline="0" dirty="0">
                  <a:solidFill>
                    <a:schemeClr val="bg2"/>
                  </a:solidFill>
                  <a:latin typeface="+mj-lt"/>
                </a:rPr>
              </a:br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background image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23FE8BC-9F60-4358-A24E-0FE4D099804C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E6A66A4-76C1-4F2C-8730-205F7F019DD6}"/>
                </a:ext>
              </a:extLst>
            </p:cNvPr>
            <p:cNvSpPr txBox="1"/>
            <p:nvPr/>
          </p:nvSpPr>
          <p:spPr>
            <a:xfrm>
              <a:off x="838199" y="186780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Right click on your slide and click </a:t>
              </a:r>
              <a:r>
                <a:rPr lang="en-GB" sz="1400" b="1" dirty="0">
                  <a:solidFill>
                    <a:schemeClr val="accent4"/>
                  </a:solidFill>
                </a:rPr>
                <a:t>Format Background</a:t>
              </a:r>
              <a:r>
                <a:rPr lang="en-GB" sz="1400" dirty="0">
                  <a:solidFill>
                    <a:schemeClr val="accent4"/>
                  </a:solidFill>
                </a:rPr>
                <a:t>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4D9D484-D3A7-4360-9EE8-8D980E26A40F}"/>
                </a:ext>
              </a:extLst>
            </p:cNvPr>
            <p:cNvSpPr txBox="1"/>
            <p:nvPr/>
          </p:nvSpPr>
          <p:spPr>
            <a:xfrm>
              <a:off x="838199" y="2403174"/>
              <a:ext cx="35075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</a:t>
              </a:r>
              <a:r>
                <a:rPr lang="en-GB" sz="1400" b="1" dirty="0">
                  <a:solidFill>
                    <a:schemeClr val="accent4"/>
                  </a:solidFill>
                </a:rPr>
                <a:t>Fill</a:t>
              </a:r>
              <a:r>
                <a:rPr lang="en-GB" sz="1400" dirty="0">
                  <a:solidFill>
                    <a:schemeClr val="bg2"/>
                  </a:solidFill>
                </a:rPr>
                <a:t> then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b="1" dirty="0">
                  <a:solidFill>
                    <a:schemeClr val="bg2"/>
                  </a:solidFill>
                </a:rPr>
                <a:t> </a:t>
              </a:r>
              <a:r>
                <a:rPr lang="en-GB" sz="1400" b="1" dirty="0">
                  <a:solidFill>
                    <a:schemeClr val="accent4"/>
                  </a:solidFill>
                </a:rPr>
                <a:t>or Texture Fill</a:t>
              </a:r>
              <a:r>
                <a:rPr lang="en-GB" sz="1400" dirty="0">
                  <a:solidFill>
                    <a:schemeClr val="bg2"/>
                  </a:solidFill>
                </a:rPr>
                <a:t> and choose the image from your computer.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705223F-7489-4A04-80DE-92494A04FB2C}"/>
                </a:ext>
              </a:extLst>
            </p:cNvPr>
            <p:cNvSpPr txBox="1"/>
            <p:nvPr/>
          </p:nvSpPr>
          <p:spPr>
            <a:xfrm>
              <a:off x="838199" y="316009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Click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dirty="0">
                  <a:solidFill>
                    <a:schemeClr val="bg2"/>
                  </a:solidFill>
                </a:rPr>
                <a:t> on the Format Background Menu to alter your image.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9D35613-7C18-4DBF-BF89-BA2B3C9CC275}"/>
                </a:ext>
              </a:extLst>
            </p:cNvPr>
            <p:cNvSpPr txBox="1"/>
            <p:nvPr/>
          </p:nvSpPr>
          <p:spPr>
            <a:xfrm>
              <a:off x="838199" y="369707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158F66C-6E1B-4850-A63C-4E7EF2087DCA}"/>
                </a:ext>
              </a:extLst>
            </p:cNvPr>
            <p:cNvSpPr txBox="1"/>
            <p:nvPr/>
          </p:nvSpPr>
          <p:spPr>
            <a:xfrm>
              <a:off x="838199" y="4240412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9D77EFF4-FA0B-4EAF-82BB-7CDEF2DB5C8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23">
            <a:extLst>
              <a:ext uri="{FF2B5EF4-FFF2-40B4-BE49-F238E27FC236}">
                <a16:creationId xmlns:a16="http://schemas.microsoft.com/office/drawing/2014/main" id="{ACA95008-D116-4E8A-8C2A-D0AEAE8A34F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01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w/ 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59769AB-6695-4964-BB22-0DBC01025BC4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C85BE0-D426-4271-B157-A9B1E26E3F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6695" y="5977731"/>
            <a:ext cx="1221583" cy="616692"/>
          </a:xfrm>
          <a:prstGeom prst="rect">
            <a:avLst/>
          </a:prstGeom>
        </p:spPr>
      </p:pic>
      <p:sp>
        <p:nvSpPr>
          <p:cNvPr id="12" name="Media Placeholder 11">
            <a:extLst>
              <a:ext uri="{FF2B5EF4-FFF2-40B4-BE49-F238E27FC236}">
                <a16:creationId xmlns:a16="http://schemas.microsoft.com/office/drawing/2014/main" id="{C2C95BAA-8D74-48D9-82A7-60B74B7DEE55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920219"/>
            <a:ext cx="9144000" cy="5026556"/>
          </a:xfrm>
        </p:spPr>
        <p:txBody>
          <a:bodyPr anchor="ctr">
            <a:noAutofit/>
          </a:bodyPr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in the centre</a:t>
            </a:r>
            <a:br>
              <a:rPr lang="en-GB" dirty="0"/>
            </a:br>
            <a:r>
              <a:rPr lang="en-GB" dirty="0"/>
              <a:t>to insert to insert video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31D232-FDFE-4FFA-8348-EA06A70C08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34156"/>
            <a:ext cx="4125448" cy="686063"/>
          </a:xfrm>
          <a:solidFill>
            <a:schemeClr val="accent5"/>
          </a:solidFill>
        </p:spPr>
        <p:txBody>
          <a:bodyPr rIns="432000"/>
          <a:lstStyle>
            <a:lvl1pPr>
              <a:defRPr/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7015450-698A-434B-B7CD-50B653E78410}"/>
              </a:ext>
            </a:extLst>
          </p:cNvPr>
          <p:cNvGrpSpPr/>
          <p:nvPr userDrawn="1"/>
        </p:nvGrpSpPr>
        <p:grpSpPr>
          <a:xfrm>
            <a:off x="-3756098" y="0"/>
            <a:ext cx="3507558" cy="4637604"/>
            <a:chOff x="838199" y="1150070"/>
            <a:chExt cx="3507558" cy="463760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02C29D-C401-4FF4-A5B6-F1C06A0B0670}"/>
                </a:ext>
              </a:extLst>
            </p:cNvPr>
            <p:cNvSpPr/>
            <p:nvPr/>
          </p:nvSpPr>
          <p:spPr>
            <a:xfrm>
              <a:off x="838200" y="1150070"/>
              <a:ext cx="3507557" cy="463760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B5C6D35-A583-4738-A264-5B6157A9CAC5}"/>
                </a:ext>
              </a:extLst>
            </p:cNvPr>
            <p:cNvSpPr txBox="1"/>
            <p:nvPr/>
          </p:nvSpPr>
          <p:spPr>
            <a:xfrm>
              <a:off x="838200" y="1291591"/>
              <a:ext cx="350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 video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C2F399A-915B-4252-A13F-03DA5F42B6CC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250C126-D6DA-48D5-AE69-15B3CCBA00F6}"/>
                </a:ext>
              </a:extLst>
            </p:cNvPr>
            <p:cNvSpPr txBox="1"/>
            <p:nvPr/>
          </p:nvSpPr>
          <p:spPr>
            <a:xfrm>
              <a:off x="838200" y="1869195"/>
              <a:ext cx="34107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icon</a:t>
              </a:r>
              <a:r>
                <a:rPr lang="en-GB" sz="1400" dirty="0">
                  <a:solidFill>
                    <a:schemeClr val="bg2"/>
                  </a:solidFill>
                </a:rPr>
                <a:t> in the middle of the placeholder and choose the video from your computer.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E0B660D-74E9-45C4-A24B-8B15395F65DB}"/>
                </a:ext>
              </a:extLst>
            </p:cNvPr>
            <p:cNvSpPr txBox="1"/>
            <p:nvPr/>
          </p:nvSpPr>
          <p:spPr>
            <a:xfrm>
              <a:off x="838199" y="259630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Format Video </a:t>
              </a:r>
              <a:r>
                <a:rPr lang="en-GB" sz="1400" dirty="0">
                  <a:solidFill>
                    <a:schemeClr val="bg2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F338474-240D-493E-A0D8-C0D6F49E304D}"/>
                </a:ext>
              </a:extLst>
            </p:cNvPr>
            <p:cNvSpPr txBox="1"/>
            <p:nvPr/>
          </p:nvSpPr>
          <p:spPr>
            <a:xfrm>
              <a:off x="838199" y="3140309"/>
              <a:ext cx="350755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Crop</a:t>
              </a:r>
              <a:r>
                <a:rPr lang="en-GB" sz="1400" dirty="0">
                  <a:solidFill>
                    <a:schemeClr val="bg2"/>
                  </a:solidFill>
                </a:rPr>
                <a:t> to resize and move the video. Drag the black markers to increase the background area, then use the white markers to fit the video to the area.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60E3540-5858-4849-AF18-79C2C0C92191}"/>
                </a:ext>
              </a:extLst>
            </p:cNvPr>
            <p:cNvSpPr txBox="1"/>
            <p:nvPr/>
          </p:nvSpPr>
          <p:spPr>
            <a:xfrm>
              <a:off x="838199" y="407210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48D625D-EEF2-4397-8992-32B85CBF6FB2}"/>
                </a:ext>
              </a:extLst>
            </p:cNvPr>
            <p:cNvSpPr txBox="1"/>
            <p:nvPr/>
          </p:nvSpPr>
          <p:spPr>
            <a:xfrm>
              <a:off x="838199" y="462868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EDCD7EF-4FA3-467C-BD62-DCBDCB48F539}"/>
                </a:ext>
              </a:extLst>
            </p:cNvPr>
            <p:cNvSpPr txBox="1"/>
            <p:nvPr/>
          </p:nvSpPr>
          <p:spPr>
            <a:xfrm>
              <a:off x="838199" y="5149623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6.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Poster Frame </a:t>
              </a:r>
              <a:r>
                <a:rPr lang="en-GB" sz="1400" dirty="0">
                  <a:solidFill>
                    <a:schemeClr val="bg2"/>
                  </a:solidFill>
                </a:rPr>
                <a:t>to change the preview image for the video clip.</a:t>
              </a:r>
            </a:p>
          </p:txBody>
        </p:sp>
      </p:grpSp>
      <p:sp>
        <p:nvSpPr>
          <p:cNvPr id="20" name="Footer Placeholder 7">
            <a:extLst>
              <a:ext uri="{FF2B5EF4-FFF2-40B4-BE49-F238E27FC236}">
                <a16:creationId xmlns:a16="http://schemas.microsoft.com/office/drawing/2014/main" id="{2DB47E0A-8D22-425F-AD3F-73D6DD8080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1" name="Slide Number Placeholder 23">
            <a:extLst>
              <a:ext uri="{FF2B5EF4-FFF2-40B4-BE49-F238E27FC236}">
                <a16:creationId xmlns:a16="http://schemas.microsoft.com/office/drawing/2014/main" id="{51510493-511C-4054-9334-B90410F5EE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808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edia Placeholder 11">
            <a:extLst>
              <a:ext uri="{FF2B5EF4-FFF2-40B4-BE49-F238E27FC236}">
                <a16:creationId xmlns:a16="http://schemas.microsoft.com/office/drawing/2014/main" id="{C2C95BAA-8D74-48D9-82A7-60B74B7DEE55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920219"/>
            <a:ext cx="9144000" cy="5026556"/>
          </a:xfrm>
        </p:spPr>
        <p:txBody>
          <a:bodyPr anchor="ctr">
            <a:noAutofit/>
          </a:bodyPr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icon in the centre</a:t>
            </a:r>
            <a:br>
              <a:rPr lang="en-GB" dirty="0"/>
            </a:br>
            <a:r>
              <a:rPr lang="en-GB" dirty="0"/>
              <a:t>to insert to insert video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35FC6CC-91F1-47CC-81F2-FCCD9D806804}"/>
              </a:ext>
            </a:extLst>
          </p:cNvPr>
          <p:cNvGrpSpPr/>
          <p:nvPr userDrawn="1"/>
        </p:nvGrpSpPr>
        <p:grpSpPr>
          <a:xfrm>
            <a:off x="-3756098" y="0"/>
            <a:ext cx="3507558" cy="4637604"/>
            <a:chOff x="838199" y="1150070"/>
            <a:chExt cx="3507558" cy="463760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AC5900-2F71-4992-B7C0-8B443E53FF60}"/>
                </a:ext>
              </a:extLst>
            </p:cNvPr>
            <p:cNvSpPr/>
            <p:nvPr/>
          </p:nvSpPr>
          <p:spPr>
            <a:xfrm>
              <a:off x="838200" y="1150070"/>
              <a:ext cx="3507557" cy="463760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82AB41B-6EE1-4887-88E6-36826145AE29}"/>
                </a:ext>
              </a:extLst>
            </p:cNvPr>
            <p:cNvSpPr txBox="1"/>
            <p:nvPr/>
          </p:nvSpPr>
          <p:spPr>
            <a:xfrm>
              <a:off x="838200" y="1291591"/>
              <a:ext cx="350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 video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4D2A7D3-646D-4F5C-AB44-485C79C64B53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F15F2FC-074B-4EC9-B6D6-12441CBC478E}"/>
                </a:ext>
              </a:extLst>
            </p:cNvPr>
            <p:cNvSpPr txBox="1"/>
            <p:nvPr/>
          </p:nvSpPr>
          <p:spPr>
            <a:xfrm>
              <a:off x="838200" y="1869195"/>
              <a:ext cx="34107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icon</a:t>
              </a:r>
              <a:r>
                <a:rPr lang="en-GB" sz="1400" dirty="0">
                  <a:solidFill>
                    <a:schemeClr val="bg2"/>
                  </a:solidFill>
                </a:rPr>
                <a:t> in the middle of the placeholder and choose the video from your computer.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83C5723-0651-4E59-8336-C5B630DA31CE}"/>
                </a:ext>
              </a:extLst>
            </p:cNvPr>
            <p:cNvSpPr txBox="1"/>
            <p:nvPr/>
          </p:nvSpPr>
          <p:spPr>
            <a:xfrm>
              <a:off x="838199" y="259630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Format Video </a:t>
              </a:r>
              <a:r>
                <a:rPr lang="en-GB" sz="1400" dirty="0">
                  <a:solidFill>
                    <a:schemeClr val="bg2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496B8A3-EB06-4277-9670-036CA4D46C96}"/>
                </a:ext>
              </a:extLst>
            </p:cNvPr>
            <p:cNvSpPr txBox="1"/>
            <p:nvPr/>
          </p:nvSpPr>
          <p:spPr>
            <a:xfrm>
              <a:off x="838199" y="3140309"/>
              <a:ext cx="350755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Crop</a:t>
              </a:r>
              <a:r>
                <a:rPr lang="en-GB" sz="1400" dirty="0">
                  <a:solidFill>
                    <a:schemeClr val="bg2"/>
                  </a:solidFill>
                </a:rPr>
                <a:t> to resize and move the video. Drag the black markers to increase the background area, then use the white markers to fit the video to the area.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61DD37C-9650-4826-B27D-15BD5C15D486}"/>
                </a:ext>
              </a:extLst>
            </p:cNvPr>
            <p:cNvSpPr txBox="1"/>
            <p:nvPr/>
          </p:nvSpPr>
          <p:spPr>
            <a:xfrm>
              <a:off x="838199" y="407210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5B91F33-B890-4D0A-87AD-9BB732AB08BD}"/>
                </a:ext>
              </a:extLst>
            </p:cNvPr>
            <p:cNvSpPr txBox="1"/>
            <p:nvPr/>
          </p:nvSpPr>
          <p:spPr>
            <a:xfrm>
              <a:off x="838199" y="462868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F24541E-D588-47ED-9788-8E3EA5145D46}"/>
                </a:ext>
              </a:extLst>
            </p:cNvPr>
            <p:cNvSpPr txBox="1"/>
            <p:nvPr/>
          </p:nvSpPr>
          <p:spPr>
            <a:xfrm>
              <a:off x="838199" y="5149623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6.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Poster Frame </a:t>
              </a:r>
              <a:r>
                <a:rPr lang="en-GB" sz="1400" dirty="0">
                  <a:solidFill>
                    <a:schemeClr val="bg2"/>
                  </a:solidFill>
                </a:rPr>
                <a:t>to change the preview image for the video clip.</a:t>
              </a:r>
            </a:p>
          </p:txBody>
        </p:sp>
      </p:grp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E0423195-5574-4FF0-8209-081E50A06D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8" name="Slide Number Placeholder 23">
            <a:extLst>
              <a:ext uri="{FF2B5EF4-FFF2-40B4-BE49-F238E27FC236}">
                <a16:creationId xmlns:a16="http://schemas.microsoft.com/office/drawing/2014/main" id="{7390CBB9-2D77-4256-AB77-D968941EF4F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718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/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7178D3-DED5-4364-801A-31572B9B86F3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742B28-0165-4BB1-A2FB-631299E505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6695" y="5977731"/>
            <a:ext cx="1221583" cy="616692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16D19E4-2EAB-41D9-B8C2-C6FEA07613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917838"/>
            <a:ext cx="3209982" cy="455994"/>
          </a:xfrm>
          <a:solidFill>
            <a:schemeClr val="accent1"/>
          </a:solidFill>
        </p:spPr>
        <p:txBody>
          <a:bodyPr wrap="none" lIns="252000" tIns="61200" rIns="252000" bIns="61200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A505BA-8727-497C-A40E-3FA91EA487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34156"/>
            <a:ext cx="4125448" cy="686063"/>
          </a:xfrm>
        </p:spPr>
        <p:txBody>
          <a:bodyPr rIns="432000"/>
          <a:lstStyle>
            <a:lvl1pPr>
              <a:defRPr/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BA81C02B-24AF-47AA-9FC6-06BC1834E68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23">
            <a:extLst>
              <a:ext uri="{FF2B5EF4-FFF2-40B4-BE49-F238E27FC236}">
                <a16:creationId xmlns:a16="http://schemas.microsoft.com/office/drawing/2014/main" id="{75E7A922-DD43-4BC4-8DD8-0879FA70B3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855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lumn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7178D3-DED5-4364-801A-31572B9B86F3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742B28-0165-4BB1-A2FB-631299E505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6695" y="5977731"/>
            <a:ext cx="1221583" cy="616692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16D19E4-2EAB-41D9-B8C2-C6FEA07613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917575"/>
            <a:ext cx="3209982" cy="455994"/>
          </a:xfrm>
          <a:solidFill>
            <a:schemeClr val="accent1"/>
          </a:solidFill>
        </p:spPr>
        <p:txBody>
          <a:bodyPr wrap="none" lIns="252000" tIns="61200" rIns="252000" bIns="61200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A505BA-8727-497C-A40E-3FA91EA487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34156"/>
            <a:ext cx="4125448" cy="686063"/>
          </a:xfrm>
        </p:spPr>
        <p:txBody>
          <a:bodyPr rIns="432000"/>
          <a:lstStyle>
            <a:lvl1pPr>
              <a:defRPr/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B6F51-8A10-45E9-ADB2-1CC581F948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834356"/>
            <a:ext cx="8229600" cy="3886994"/>
          </a:xfrm>
        </p:spPr>
        <p:txBody>
          <a:bodyPr numCol="2" spcCol="540000"/>
          <a:lstStyle>
            <a:lvl1pPr>
              <a:defRPr/>
            </a:lvl1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A3A2A117-0475-4492-B95F-6AE5D2623FC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23">
            <a:extLst>
              <a:ext uri="{FF2B5EF4-FFF2-40B4-BE49-F238E27FC236}">
                <a16:creationId xmlns:a16="http://schemas.microsoft.com/office/drawing/2014/main" id="{C8E59552-840E-48A3-B310-78F163270D1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680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lumn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F3B741F-ED43-4858-A665-3BCA5FD67140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EE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7178D3-DED5-4364-801A-31572B9B86F3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742B28-0165-4BB1-A2FB-631299E505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6695" y="5977731"/>
            <a:ext cx="1221583" cy="616692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16D19E4-2EAB-41D9-B8C2-C6FEA07613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917575"/>
            <a:ext cx="3209982" cy="455994"/>
          </a:xfrm>
          <a:solidFill>
            <a:schemeClr val="accent1"/>
          </a:solidFill>
        </p:spPr>
        <p:txBody>
          <a:bodyPr wrap="none" lIns="252000" tIns="61200" rIns="252000" bIns="61200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A505BA-8727-497C-A40E-3FA91EA487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34156"/>
            <a:ext cx="4125448" cy="686063"/>
          </a:xfrm>
        </p:spPr>
        <p:txBody>
          <a:bodyPr rIns="432000"/>
          <a:lstStyle>
            <a:lvl1pPr>
              <a:defRPr/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B6F51-8A10-45E9-ADB2-1CC581F948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1" y="1834355"/>
            <a:ext cx="3886199" cy="3883819"/>
          </a:xfrm>
        </p:spPr>
        <p:txBody>
          <a:bodyPr numCol="1"/>
          <a:lstStyle>
            <a:lvl1pPr>
              <a:defRPr/>
            </a:lvl1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10ABD7F-4F7D-41D5-9E8B-0555F488AF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0600" y="1834355"/>
            <a:ext cx="3886200" cy="3883819"/>
          </a:xfrm>
        </p:spPr>
        <p:txBody>
          <a:bodyPr numCol="1"/>
          <a:lstStyle>
            <a:lvl1pPr>
              <a:defRPr/>
            </a:lvl1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46238A6-B034-49B6-B817-3924AD2E560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23">
            <a:extLst>
              <a:ext uri="{FF2B5EF4-FFF2-40B4-BE49-F238E27FC236}">
                <a16:creationId xmlns:a16="http://schemas.microsoft.com/office/drawing/2014/main" id="{B0187FD9-44B7-4596-A646-5881D27D38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783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&amp; Half w/Page Divider Poin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744D6C8-948C-4A2A-90C3-2DBA3623611B}"/>
              </a:ext>
            </a:extLst>
          </p:cNvPr>
          <p:cNvSpPr/>
          <p:nvPr userDrawn="1"/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rgbClr val="EE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sp>
        <p:nvSpPr>
          <p:cNvPr id="7" name="Picture Placeholder 16">
            <a:extLst>
              <a:ext uri="{FF2B5EF4-FFF2-40B4-BE49-F238E27FC236}">
                <a16:creationId xmlns:a16="http://schemas.microsoft.com/office/drawing/2014/main" id="{ACDA66FF-D50F-4137-84B0-F69E9BF9DD1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0" y="0"/>
            <a:ext cx="4572000" cy="6858000"/>
          </a:xfrm>
        </p:spPr>
        <p:txBody>
          <a:bodyPr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49ACBC-BC30-4C7A-B915-733F833A75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88975"/>
            <a:ext cx="4125448" cy="686063"/>
          </a:xfrm>
        </p:spPr>
        <p:txBody>
          <a:bodyPr rIns="432000"/>
          <a:lstStyle>
            <a:lvl1pPr>
              <a:defRPr/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00AD5D9-9452-4463-B218-D9BBE84645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1377156"/>
            <a:ext cx="3209982" cy="455994"/>
          </a:xfrm>
          <a:solidFill>
            <a:schemeClr val="accent1"/>
          </a:solidFill>
        </p:spPr>
        <p:txBody>
          <a:bodyPr wrap="none" lIns="252000" tIns="61200" rIns="252000" bIns="61200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511A44F-75EC-4B75-AE11-EEF9AC54EBF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201" y="2289969"/>
            <a:ext cx="3886199" cy="3428206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7758E0C-F260-417B-B780-72F42E29413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9582" y="6061075"/>
            <a:ext cx="115200" cy="114300"/>
          </a:xfrm>
          <a:solidFill>
            <a:schemeClr val="accent4"/>
          </a:solidFill>
        </p:spPr>
        <p:txBody>
          <a:bodyPr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A2C6290B-AE01-42CE-A67F-3137C0489E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9215" y="6061075"/>
            <a:ext cx="115200" cy="114300"/>
          </a:xfrm>
          <a:solidFill>
            <a:schemeClr val="accent6"/>
          </a:solidFill>
        </p:spPr>
        <p:txBody>
          <a:bodyPr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2416C5BC-CFD5-4B1F-8BBB-48232626694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7815" y="6061075"/>
            <a:ext cx="115200" cy="114300"/>
          </a:xfrm>
          <a:solidFill>
            <a:schemeClr val="accent6"/>
          </a:solidFill>
        </p:spPr>
        <p:txBody>
          <a:bodyPr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3A16CE44-F2B9-472A-90E4-D0F65EE4C4B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45381" y="6061075"/>
            <a:ext cx="115200" cy="114300"/>
          </a:xfrm>
          <a:solidFill>
            <a:schemeClr val="accent6"/>
          </a:solidFill>
        </p:spPr>
        <p:txBody>
          <a:bodyPr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F0C1EF4-55A3-4630-A7EC-655DB06829E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74781" y="5945507"/>
            <a:ext cx="1369219" cy="687068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 dirty="0"/>
              <a:t>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4BBAADF-E547-48EE-B7EB-D2CF1C359B9E}"/>
              </a:ext>
            </a:extLst>
          </p:cNvPr>
          <p:cNvGrpSpPr/>
          <p:nvPr userDrawn="1"/>
        </p:nvGrpSpPr>
        <p:grpSpPr>
          <a:xfrm>
            <a:off x="-3756100" y="0"/>
            <a:ext cx="3507559" cy="4472103"/>
            <a:chOff x="838198" y="1150069"/>
            <a:chExt cx="3507559" cy="447210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C063A10-7163-465F-B6F5-A5677E434483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275835-81FC-42F9-95FC-2F678CCF9148}"/>
                </a:ext>
              </a:extLst>
            </p:cNvPr>
            <p:cNvSpPr txBox="1"/>
            <p:nvPr/>
          </p:nvSpPr>
          <p:spPr>
            <a:xfrm>
              <a:off x="933776" y="1292160"/>
              <a:ext cx="33164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an image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067FCCD-91C5-47B4-AADE-8F6056B91551}"/>
                </a:ext>
              </a:extLst>
            </p:cNvPr>
            <p:cNvSpPr/>
            <p:nvPr/>
          </p:nvSpPr>
          <p:spPr>
            <a:xfrm>
              <a:off x="838200" y="1817192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225B8FB-4003-4417-B42A-180A62E4B4BF}"/>
                </a:ext>
              </a:extLst>
            </p:cNvPr>
            <p:cNvSpPr txBox="1"/>
            <p:nvPr/>
          </p:nvSpPr>
          <p:spPr>
            <a:xfrm>
              <a:off x="838200" y="1867808"/>
              <a:ext cx="34107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icon</a:t>
              </a:r>
              <a:r>
                <a:rPr lang="en-GB" sz="1400" dirty="0">
                  <a:solidFill>
                    <a:schemeClr val="bg2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EE4DA46-2E02-4064-8DC4-664E913B07A5}"/>
                </a:ext>
              </a:extLst>
            </p:cNvPr>
            <p:cNvSpPr txBox="1"/>
            <p:nvPr/>
          </p:nvSpPr>
          <p:spPr>
            <a:xfrm>
              <a:off x="838199" y="265078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Format Picture </a:t>
              </a:r>
              <a:r>
                <a:rPr lang="en-GB" sz="1400" dirty="0">
                  <a:solidFill>
                    <a:schemeClr val="bg2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7DBEFF5-C48B-472B-9EAA-135FA70DB6A6}"/>
                </a:ext>
              </a:extLst>
            </p:cNvPr>
            <p:cNvSpPr txBox="1"/>
            <p:nvPr/>
          </p:nvSpPr>
          <p:spPr>
            <a:xfrm>
              <a:off x="838198" y="3236009"/>
              <a:ext cx="350755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Crop</a:t>
              </a:r>
              <a:r>
                <a:rPr lang="en-GB" sz="1400" dirty="0">
                  <a:solidFill>
                    <a:schemeClr val="bg2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400" b="1" dirty="0">
                  <a:solidFill>
                    <a:schemeClr val="bg2"/>
                  </a:solidFill>
                </a:rPr>
                <a:t>Fit</a:t>
              </a:r>
              <a:r>
                <a:rPr lang="en-GB" sz="1400" dirty="0">
                  <a:solidFill>
                    <a:schemeClr val="bg2"/>
                  </a:solidFill>
                </a:rPr>
                <a:t> to fit the image to the placeholder.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989A59B-724B-4800-97D1-0930E19B06B5}"/>
                </a:ext>
              </a:extLst>
            </p:cNvPr>
            <p:cNvSpPr txBox="1"/>
            <p:nvPr/>
          </p:nvSpPr>
          <p:spPr>
            <a:xfrm>
              <a:off x="838199" y="4448000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498280F-FE4D-4C1E-A10C-87540284BC30}"/>
                </a:ext>
              </a:extLst>
            </p:cNvPr>
            <p:cNvSpPr txBox="1"/>
            <p:nvPr/>
          </p:nvSpPr>
          <p:spPr>
            <a:xfrm>
              <a:off x="838199" y="503993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27" name="Footer Placeholder 7">
            <a:extLst>
              <a:ext uri="{FF2B5EF4-FFF2-40B4-BE49-F238E27FC236}">
                <a16:creationId xmlns:a16="http://schemas.microsoft.com/office/drawing/2014/main" id="{DB2CA107-A534-4287-9122-6FC4213B8C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8" name="Slide Number Placeholder 23">
            <a:extLst>
              <a:ext uri="{FF2B5EF4-FFF2-40B4-BE49-F238E27FC236}">
                <a16:creationId xmlns:a16="http://schemas.microsoft.com/office/drawing/2014/main" id="{46B0AF3E-9CB9-4397-A0F7-BCE6675D4D50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F3B1325-A232-41B1-BEB1-8781E7F25D09}"/>
              </a:ext>
            </a:extLst>
          </p:cNvPr>
          <p:cNvGrpSpPr/>
          <p:nvPr userDrawn="1"/>
        </p:nvGrpSpPr>
        <p:grpSpPr>
          <a:xfrm>
            <a:off x="-3756100" y="4679950"/>
            <a:ext cx="3560837" cy="4087813"/>
            <a:chOff x="838198" y="1150069"/>
            <a:chExt cx="3560837" cy="408781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5DF9E92-19C0-4467-AC84-813258EDA922}"/>
                </a:ext>
              </a:extLst>
            </p:cNvPr>
            <p:cNvSpPr/>
            <p:nvPr/>
          </p:nvSpPr>
          <p:spPr>
            <a:xfrm>
              <a:off x="838200" y="1150069"/>
              <a:ext cx="3507557" cy="408781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91D43CF-702C-448C-8495-D7F63925102A}"/>
                </a:ext>
              </a:extLst>
            </p:cNvPr>
            <p:cNvSpPr txBox="1"/>
            <p:nvPr/>
          </p:nvSpPr>
          <p:spPr>
            <a:xfrm>
              <a:off x="933776" y="1170717"/>
              <a:ext cx="33164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USE</a:t>
              </a:r>
              <a:br>
                <a:rPr lang="en-GB" b="1" cap="all" baseline="0" dirty="0">
                  <a:solidFill>
                    <a:schemeClr val="bg2"/>
                  </a:solidFill>
                  <a:latin typeface="+mj-lt"/>
                </a:rPr>
              </a:br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PAGE DIVIDER MARKERS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8BFBFFD-5AFB-49E5-BB0D-52820E5463C7}"/>
                </a:ext>
              </a:extLst>
            </p:cNvPr>
            <p:cNvSpPr/>
            <p:nvPr/>
          </p:nvSpPr>
          <p:spPr>
            <a:xfrm>
              <a:off x="838200" y="1817192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1CEAEB-EEBE-4112-8F1E-CB51C4D48C55}"/>
                </a:ext>
              </a:extLst>
            </p:cNvPr>
            <p:cNvSpPr txBox="1"/>
            <p:nvPr/>
          </p:nvSpPr>
          <p:spPr>
            <a:xfrm>
              <a:off x="838199" y="1867808"/>
              <a:ext cx="350755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The </a:t>
              </a:r>
              <a:r>
                <a:rPr lang="en-GB" sz="1400" b="1" dirty="0">
                  <a:solidFill>
                    <a:schemeClr val="accent4"/>
                  </a:solidFill>
                </a:rPr>
                <a:t>Divider markers </a:t>
              </a:r>
              <a:r>
                <a:rPr lang="en-GB" sz="1400" dirty="0">
                  <a:solidFill>
                    <a:schemeClr val="bg2"/>
                  </a:solidFill>
                </a:rPr>
                <a:t>(bottom left) are designed to indicate moving through several points in a section.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97F912B-7A46-4F60-AB3E-CC12F77580BC}"/>
                </a:ext>
              </a:extLst>
            </p:cNvPr>
            <p:cNvSpPr txBox="1"/>
            <p:nvPr/>
          </p:nvSpPr>
          <p:spPr>
            <a:xfrm>
              <a:off x="838199" y="2650785"/>
              <a:ext cx="35608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To use them, </a:t>
              </a:r>
              <a:r>
                <a:rPr lang="en-GB" sz="1400" b="1" dirty="0">
                  <a:solidFill>
                    <a:schemeClr val="accent4"/>
                  </a:solidFill>
                </a:rPr>
                <a:t>delete</a:t>
              </a:r>
              <a:r>
                <a:rPr lang="en-GB" sz="1400" dirty="0">
                  <a:solidFill>
                    <a:schemeClr val="bg2"/>
                  </a:solidFill>
                </a:rPr>
                <a:t> any points you do not need / </a:t>
              </a:r>
              <a:r>
                <a:rPr lang="en-GB" sz="1400" b="1" dirty="0">
                  <a:solidFill>
                    <a:schemeClr val="accent4"/>
                  </a:solidFill>
                </a:rPr>
                <a:t>duplicate</a:t>
              </a:r>
              <a:r>
                <a:rPr lang="en-GB" sz="1400" dirty="0">
                  <a:solidFill>
                    <a:schemeClr val="bg2"/>
                  </a:solidFill>
                </a:rPr>
                <a:t> if you need any extra.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7077508-538B-4AC7-96FF-60C1B87312CF}"/>
                </a:ext>
              </a:extLst>
            </p:cNvPr>
            <p:cNvSpPr txBox="1"/>
            <p:nvPr/>
          </p:nvSpPr>
          <p:spPr>
            <a:xfrm>
              <a:off x="838198" y="3236009"/>
              <a:ext cx="35075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Recolour</a:t>
              </a:r>
              <a:r>
                <a:rPr lang="en-GB" sz="1400" dirty="0">
                  <a:solidFill>
                    <a:schemeClr val="bg2"/>
                  </a:solidFill>
                </a:rPr>
                <a:t> the box in a bold colour (green shown here) to indicate where you are, and colour the rest to </a:t>
              </a:r>
              <a:r>
                <a:rPr lang="en-GB" sz="1400" b="1" dirty="0">
                  <a:solidFill>
                    <a:schemeClr val="accent4"/>
                  </a:solidFill>
                </a:rPr>
                <a:t>grey.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4F22266-2BFD-4080-B0F7-0C402BC9524B}"/>
                </a:ext>
              </a:extLst>
            </p:cNvPr>
            <p:cNvSpPr txBox="1"/>
            <p:nvPr/>
          </p:nvSpPr>
          <p:spPr>
            <a:xfrm>
              <a:off x="838199" y="3962225"/>
              <a:ext cx="350755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These boxes are </a:t>
              </a:r>
              <a:r>
                <a:rPr lang="en-GB" sz="1400" b="1" dirty="0">
                  <a:solidFill>
                    <a:schemeClr val="accent4"/>
                  </a:solidFill>
                </a:rPr>
                <a:t>placeholders</a:t>
              </a:r>
              <a:r>
                <a:rPr lang="en-GB" sz="1400" dirty="0">
                  <a:solidFill>
                    <a:schemeClr val="bg2"/>
                  </a:solidFill>
                </a:rPr>
                <a:t> so if you </a:t>
              </a:r>
              <a:r>
                <a:rPr lang="en-GB" sz="1400" b="1" dirty="0">
                  <a:solidFill>
                    <a:schemeClr val="accent4"/>
                  </a:solidFill>
                </a:rPr>
                <a:t>‘reset’ </a:t>
              </a:r>
              <a:r>
                <a:rPr lang="en-GB" sz="1400" dirty="0">
                  <a:solidFill>
                    <a:schemeClr val="bg2"/>
                  </a:solidFill>
                </a:rPr>
                <a:t>your slide or create a </a:t>
              </a:r>
              <a:r>
                <a:rPr lang="en-GB" sz="1400" b="1" dirty="0">
                  <a:solidFill>
                    <a:schemeClr val="accent4"/>
                  </a:solidFill>
                </a:rPr>
                <a:t>new</a:t>
              </a:r>
              <a:r>
                <a:rPr lang="en-GB" sz="1400" dirty="0">
                  <a:solidFill>
                    <a:schemeClr val="bg2"/>
                  </a:solidFill>
                </a:rPr>
                <a:t> one it will default to the original four provided. Our advice is to set them up and then duplicate the slide as you go.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765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&amp; Half w/Page Divider Poi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F3B741F-ED43-4858-A665-3BCA5FD67140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EE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61632F2-EF6D-494A-85A4-E36F24FC4C5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4572000" cy="6858000"/>
          </a:xfrm>
        </p:spPr>
        <p:txBody>
          <a:bodyPr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7178D3-DED5-4364-801A-31572B9B86F3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742B28-0165-4BB1-A2FB-631299E505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6695" y="5977731"/>
            <a:ext cx="1221583" cy="6166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A505BA-8727-497C-A40E-3FA91EA487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1" y="1603376"/>
            <a:ext cx="2743199" cy="455994"/>
          </a:xfrm>
          <a:solidFill>
            <a:schemeClr val="accent1"/>
          </a:solidFill>
        </p:spPr>
        <p:txBody>
          <a:bodyPr lIns="230400" tIns="61200" rIns="230400" bIns="61200"/>
          <a:lstStyle>
            <a:lvl1pPr>
              <a:defRPr sz="240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C52587F-D7F5-49C9-8F16-378B0B60A2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919956"/>
            <a:ext cx="3428999" cy="682708"/>
          </a:xfrm>
          <a:solidFill>
            <a:schemeClr val="accent3"/>
          </a:solidFill>
        </p:spPr>
        <p:txBody>
          <a:bodyPr wrap="none" lIns="72000" tIns="122400" bIns="118800" anchor="ctr">
            <a:noAutofit/>
          </a:bodyPr>
          <a:lstStyle>
            <a:lvl1pPr algn="ctr">
              <a:defRPr sz="32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Enter</a:t>
            </a:r>
            <a:endParaRPr lang="en-GB" dirty="0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A75FF2B-FE14-45FD-A0B9-765314772D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2381" y="1605046"/>
            <a:ext cx="916782" cy="455530"/>
          </a:xfrm>
          <a:solidFill>
            <a:schemeClr val="accent1"/>
          </a:solidFill>
        </p:spPr>
        <p:txBody>
          <a:bodyPr wrap="none" lIns="36000" tIns="64800" rIns="36000" bIns="61200" anchor="ctr">
            <a:noAutofit/>
          </a:bodyPr>
          <a:lstStyle>
            <a:lvl1pPr algn="ctr">
              <a:defRPr sz="24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53811EC5-51BD-47FE-A6F0-A502B7E555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4401" y="1604399"/>
            <a:ext cx="3200397" cy="912352"/>
          </a:xfrm>
          <a:solidFill>
            <a:schemeClr val="accent2"/>
          </a:solidFill>
        </p:spPr>
        <p:txBody>
          <a:bodyPr wrap="none" lIns="72000" tIns="54000" rIns="72000" bIns="54000" anchor="ctr">
            <a:noAutofit/>
          </a:bodyPr>
          <a:lstStyle>
            <a:lvl1pPr algn="ctr">
              <a:defRPr sz="5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here</a:t>
            </a:r>
            <a:endParaRPr lang="en-GB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A3B23A67-AFD8-4EA9-AC18-894C692030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0600" y="2291556"/>
            <a:ext cx="3886200" cy="34290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06BB436-6208-4E94-8980-4DDA931FC3D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31581" y="919956"/>
            <a:ext cx="115200" cy="114300"/>
          </a:xfrm>
          <a:custGeom>
            <a:avLst/>
            <a:gdLst>
              <a:gd name="connsiteX0" fmla="*/ 0 w 115200"/>
              <a:gd name="connsiteY0" fmla="*/ 0 h 114300"/>
              <a:gd name="connsiteX1" fmla="*/ 115200 w 115200"/>
              <a:gd name="connsiteY1" fmla="*/ 0 h 114300"/>
              <a:gd name="connsiteX2" fmla="*/ 115200 w 115200"/>
              <a:gd name="connsiteY2" fmla="*/ 114300 h 114300"/>
              <a:gd name="connsiteX3" fmla="*/ 0 w 115200"/>
              <a:gd name="connsiteY3" fmla="*/ 114300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200" h="114300">
                <a:moveTo>
                  <a:pt x="0" y="0"/>
                </a:moveTo>
                <a:lnTo>
                  <a:pt x="115200" y="0"/>
                </a:lnTo>
                <a:lnTo>
                  <a:pt x="115200" y="114300"/>
                </a:lnTo>
                <a:lnTo>
                  <a:pt x="0" y="1143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C99703C4-BED0-40E8-BDA9-E4A3F8C443E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60181" y="919956"/>
            <a:ext cx="115200" cy="114300"/>
          </a:xfrm>
          <a:custGeom>
            <a:avLst/>
            <a:gdLst>
              <a:gd name="connsiteX0" fmla="*/ 0 w 115200"/>
              <a:gd name="connsiteY0" fmla="*/ 0 h 114300"/>
              <a:gd name="connsiteX1" fmla="*/ 115200 w 115200"/>
              <a:gd name="connsiteY1" fmla="*/ 0 h 114300"/>
              <a:gd name="connsiteX2" fmla="*/ 115200 w 115200"/>
              <a:gd name="connsiteY2" fmla="*/ 114300 h 114300"/>
              <a:gd name="connsiteX3" fmla="*/ 0 w 115200"/>
              <a:gd name="connsiteY3" fmla="*/ 114300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200" h="114300">
                <a:moveTo>
                  <a:pt x="0" y="0"/>
                </a:moveTo>
                <a:lnTo>
                  <a:pt x="115200" y="0"/>
                </a:lnTo>
                <a:lnTo>
                  <a:pt x="115200" y="114300"/>
                </a:lnTo>
                <a:lnTo>
                  <a:pt x="0" y="1143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1F0C115-34F6-4FFB-9BA1-10D89EC9DA4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88781" y="919956"/>
            <a:ext cx="115200" cy="114300"/>
          </a:xfrm>
          <a:custGeom>
            <a:avLst/>
            <a:gdLst>
              <a:gd name="connsiteX0" fmla="*/ 0 w 115200"/>
              <a:gd name="connsiteY0" fmla="*/ 0 h 114300"/>
              <a:gd name="connsiteX1" fmla="*/ 115200 w 115200"/>
              <a:gd name="connsiteY1" fmla="*/ 0 h 114300"/>
              <a:gd name="connsiteX2" fmla="*/ 115200 w 115200"/>
              <a:gd name="connsiteY2" fmla="*/ 114300 h 114300"/>
              <a:gd name="connsiteX3" fmla="*/ 0 w 115200"/>
              <a:gd name="connsiteY3" fmla="*/ 114300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200" h="114300">
                <a:moveTo>
                  <a:pt x="0" y="0"/>
                </a:moveTo>
                <a:lnTo>
                  <a:pt x="115200" y="0"/>
                </a:lnTo>
                <a:lnTo>
                  <a:pt x="115200" y="114300"/>
                </a:lnTo>
                <a:lnTo>
                  <a:pt x="0" y="1143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C970613-C20C-4F2E-A15C-C08753B05FF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718175" y="919956"/>
            <a:ext cx="115200" cy="114300"/>
          </a:xfrm>
          <a:custGeom>
            <a:avLst/>
            <a:gdLst>
              <a:gd name="connsiteX0" fmla="*/ 0 w 115200"/>
              <a:gd name="connsiteY0" fmla="*/ 0 h 114300"/>
              <a:gd name="connsiteX1" fmla="*/ 115200 w 115200"/>
              <a:gd name="connsiteY1" fmla="*/ 0 h 114300"/>
              <a:gd name="connsiteX2" fmla="*/ 115200 w 115200"/>
              <a:gd name="connsiteY2" fmla="*/ 114300 h 114300"/>
              <a:gd name="connsiteX3" fmla="*/ 0 w 115200"/>
              <a:gd name="connsiteY3" fmla="*/ 114300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200" h="114300">
                <a:moveTo>
                  <a:pt x="0" y="0"/>
                </a:moveTo>
                <a:lnTo>
                  <a:pt x="115200" y="0"/>
                </a:lnTo>
                <a:lnTo>
                  <a:pt x="115200" y="114300"/>
                </a:lnTo>
                <a:lnTo>
                  <a:pt x="0" y="1143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pPr lvl="0"/>
            <a:r>
              <a:rPr lang="en-GB" dirty="0"/>
              <a:t>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FDBBA5B-12B1-4CB4-84D2-61A8A686F3A4}"/>
              </a:ext>
            </a:extLst>
          </p:cNvPr>
          <p:cNvGrpSpPr/>
          <p:nvPr userDrawn="1"/>
        </p:nvGrpSpPr>
        <p:grpSpPr>
          <a:xfrm>
            <a:off x="-3756100" y="0"/>
            <a:ext cx="3507559" cy="4472103"/>
            <a:chOff x="838198" y="1150069"/>
            <a:chExt cx="3507559" cy="447210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88E7454-BE60-4DCB-9844-9489A508AE05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C603E03-48E9-4694-9653-C526D63BCFD7}"/>
                </a:ext>
              </a:extLst>
            </p:cNvPr>
            <p:cNvSpPr txBox="1"/>
            <p:nvPr/>
          </p:nvSpPr>
          <p:spPr>
            <a:xfrm>
              <a:off x="933776" y="1292160"/>
              <a:ext cx="33164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an image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ABB0A8F-46F4-4EC0-89DF-C1D7E7A81B5E}"/>
                </a:ext>
              </a:extLst>
            </p:cNvPr>
            <p:cNvSpPr/>
            <p:nvPr/>
          </p:nvSpPr>
          <p:spPr>
            <a:xfrm>
              <a:off x="838200" y="1817192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682D6C4-CAD1-4D98-A87A-BE202DA876FA}"/>
                </a:ext>
              </a:extLst>
            </p:cNvPr>
            <p:cNvSpPr txBox="1"/>
            <p:nvPr/>
          </p:nvSpPr>
          <p:spPr>
            <a:xfrm>
              <a:off x="838200" y="1867808"/>
              <a:ext cx="34107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icon</a:t>
              </a:r>
              <a:r>
                <a:rPr lang="en-GB" sz="1400" dirty="0">
                  <a:solidFill>
                    <a:schemeClr val="bg2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EEDD71F-2DB9-4341-980F-1D231773CEA0}"/>
                </a:ext>
              </a:extLst>
            </p:cNvPr>
            <p:cNvSpPr txBox="1"/>
            <p:nvPr/>
          </p:nvSpPr>
          <p:spPr>
            <a:xfrm>
              <a:off x="838199" y="265078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Format Picture </a:t>
              </a:r>
              <a:r>
                <a:rPr lang="en-GB" sz="1400" dirty="0">
                  <a:solidFill>
                    <a:schemeClr val="bg2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C50D07D-25BC-48DC-85EF-0DDB52B791E7}"/>
                </a:ext>
              </a:extLst>
            </p:cNvPr>
            <p:cNvSpPr txBox="1"/>
            <p:nvPr/>
          </p:nvSpPr>
          <p:spPr>
            <a:xfrm>
              <a:off x="838198" y="3236009"/>
              <a:ext cx="350755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Crop</a:t>
              </a:r>
              <a:r>
                <a:rPr lang="en-GB" sz="1400" dirty="0">
                  <a:solidFill>
                    <a:schemeClr val="bg2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400" b="1" dirty="0">
                  <a:solidFill>
                    <a:schemeClr val="bg2"/>
                  </a:solidFill>
                </a:rPr>
                <a:t>Fit</a:t>
              </a:r>
              <a:r>
                <a:rPr lang="en-GB" sz="1400" dirty="0">
                  <a:solidFill>
                    <a:schemeClr val="bg2"/>
                  </a:solidFill>
                </a:rPr>
                <a:t> to fit the image to the placeholder.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5110902-0BA8-4E12-A527-99C8F3DC5130}"/>
                </a:ext>
              </a:extLst>
            </p:cNvPr>
            <p:cNvSpPr txBox="1"/>
            <p:nvPr/>
          </p:nvSpPr>
          <p:spPr>
            <a:xfrm>
              <a:off x="838199" y="4448000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34348C3-FDD2-453F-BBA6-4279D95FD92D}"/>
                </a:ext>
              </a:extLst>
            </p:cNvPr>
            <p:cNvSpPr txBox="1"/>
            <p:nvPr/>
          </p:nvSpPr>
          <p:spPr>
            <a:xfrm>
              <a:off x="838199" y="503993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E45B9CD2-703D-4FA9-BD80-91BE5D41C18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2" name="Slide Number Placeholder 23">
            <a:extLst>
              <a:ext uri="{FF2B5EF4-FFF2-40B4-BE49-F238E27FC236}">
                <a16:creationId xmlns:a16="http://schemas.microsoft.com/office/drawing/2014/main" id="{9ADDD953-B776-4808-88DE-9C3859D17CE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FF220F8-7B67-4673-BF9D-6F23A67DFA30}"/>
              </a:ext>
            </a:extLst>
          </p:cNvPr>
          <p:cNvGrpSpPr/>
          <p:nvPr userDrawn="1"/>
        </p:nvGrpSpPr>
        <p:grpSpPr>
          <a:xfrm>
            <a:off x="-3756100" y="4679950"/>
            <a:ext cx="3560837" cy="4087813"/>
            <a:chOff x="838198" y="1150069"/>
            <a:chExt cx="3560837" cy="408781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51AD8C3-FA29-45D1-9E83-CBAB8FF95F02}"/>
                </a:ext>
              </a:extLst>
            </p:cNvPr>
            <p:cNvSpPr/>
            <p:nvPr/>
          </p:nvSpPr>
          <p:spPr>
            <a:xfrm>
              <a:off x="838200" y="1150069"/>
              <a:ext cx="3507557" cy="408781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E227F26-70C8-4D52-9196-A0B9F9C0F04A}"/>
                </a:ext>
              </a:extLst>
            </p:cNvPr>
            <p:cNvSpPr txBox="1"/>
            <p:nvPr/>
          </p:nvSpPr>
          <p:spPr>
            <a:xfrm>
              <a:off x="933776" y="1170717"/>
              <a:ext cx="33164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USE</a:t>
              </a:r>
              <a:br>
                <a:rPr lang="en-GB" b="1" cap="all" baseline="0" dirty="0">
                  <a:solidFill>
                    <a:schemeClr val="bg2"/>
                  </a:solidFill>
                  <a:latin typeface="+mj-lt"/>
                </a:rPr>
              </a:br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PAGE DIVIDER MARKERS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F2443A7-19D6-4245-85A1-363563089D19}"/>
                </a:ext>
              </a:extLst>
            </p:cNvPr>
            <p:cNvSpPr/>
            <p:nvPr/>
          </p:nvSpPr>
          <p:spPr>
            <a:xfrm>
              <a:off x="838200" y="1817192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7635E55-3081-4985-A62D-A61778430042}"/>
                </a:ext>
              </a:extLst>
            </p:cNvPr>
            <p:cNvSpPr txBox="1"/>
            <p:nvPr/>
          </p:nvSpPr>
          <p:spPr>
            <a:xfrm>
              <a:off x="838199" y="1867808"/>
              <a:ext cx="350755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The </a:t>
              </a:r>
              <a:r>
                <a:rPr lang="en-GB" sz="1400" b="1" dirty="0">
                  <a:solidFill>
                    <a:schemeClr val="accent4"/>
                  </a:solidFill>
                </a:rPr>
                <a:t>Divider markers </a:t>
              </a:r>
              <a:r>
                <a:rPr lang="en-GB" sz="1400" dirty="0">
                  <a:solidFill>
                    <a:schemeClr val="bg2"/>
                  </a:solidFill>
                </a:rPr>
                <a:t>(top right) are designed to indicate moving through several points in a section.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EB4AACD-6D19-4B67-9C60-63F31651F8B8}"/>
                </a:ext>
              </a:extLst>
            </p:cNvPr>
            <p:cNvSpPr txBox="1"/>
            <p:nvPr/>
          </p:nvSpPr>
          <p:spPr>
            <a:xfrm>
              <a:off x="838199" y="2650785"/>
              <a:ext cx="35608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To use them, </a:t>
              </a:r>
              <a:r>
                <a:rPr lang="en-GB" sz="1400" b="1" dirty="0">
                  <a:solidFill>
                    <a:schemeClr val="accent4"/>
                  </a:solidFill>
                </a:rPr>
                <a:t>delete</a:t>
              </a:r>
              <a:r>
                <a:rPr lang="en-GB" sz="1400" dirty="0">
                  <a:solidFill>
                    <a:schemeClr val="bg2"/>
                  </a:solidFill>
                </a:rPr>
                <a:t> any points you do not need / </a:t>
              </a:r>
              <a:r>
                <a:rPr lang="en-GB" sz="1400" b="1" dirty="0">
                  <a:solidFill>
                    <a:schemeClr val="accent4"/>
                  </a:solidFill>
                </a:rPr>
                <a:t>duplicate</a:t>
              </a:r>
              <a:r>
                <a:rPr lang="en-GB" sz="1400" dirty="0">
                  <a:solidFill>
                    <a:schemeClr val="bg2"/>
                  </a:solidFill>
                </a:rPr>
                <a:t> if you need any extra.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6CF21BC-1168-4ED9-8449-12E0FD9FD467}"/>
                </a:ext>
              </a:extLst>
            </p:cNvPr>
            <p:cNvSpPr txBox="1"/>
            <p:nvPr/>
          </p:nvSpPr>
          <p:spPr>
            <a:xfrm>
              <a:off x="838198" y="3236009"/>
              <a:ext cx="35075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Recolour</a:t>
              </a:r>
              <a:r>
                <a:rPr lang="en-GB" sz="1400" dirty="0">
                  <a:solidFill>
                    <a:schemeClr val="bg2"/>
                  </a:solidFill>
                </a:rPr>
                <a:t> the box in a bold colour (green shown here) to indicate where you are, and colour the rest to </a:t>
              </a:r>
              <a:r>
                <a:rPr lang="en-GB" sz="1400" b="1" dirty="0">
                  <a:solidFill>
                    <a:schemeClr val="accent4"/>
                  </a:solidFill>
                </a:rPr>
                <a:t>grey.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C48C348-97A0-430F-8BFA-FF90C4B60C5B}"/>
                </a:ext>
              </a:extLst>
            </p:cNvPr>
            <p:cNvSpPr txBox="1"/>
            <p:nvPr/>
          </p:nvSpPr>
          <p:spPr>
            <a:xfrm>
              <a:off x="838199" y="3962225"/>
              <a:ext cx="350755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These boxes are </a:t>
              </a:r>
              <a:r>
                <a:rPr lang="en-GB" sz="1400" b="1" dirty="0">
                  <a:solidFill>
                    <a:schemeClr val="accent4"/>
                  </a:solidFill>
                </a:rPr>
                <a:t>placeholders</a:t>
              </a:r>
              <a:r>
                <a:rPr lang="en-GB" sz="1400" dirty="0">
                  <a:solidFill>
                    <a:schemeClr val="bg2"/>
                  </a:solidFill>
                </a:rPr>
                <a:t> so if you </a:t>
              </a:r>
              <a:r>
                <a:rPr lang="en-GB" sz="1400" b="1" dirty="0">
                  <a:solidFill>
                    <a:schemeClr val="accent4"/>
                  </a:solidFill>
                </a:rPr>
                <a:t>‘reset’ </a:t>
              </a:r>
              <a:r>
                <a:rPr lang="en-GB" sz="1400" dirty="0">
                  <a:solidFill>
                    <a:schemeClr val="bg2"/>
                  </a:solidFill>
                </a:rPr>
                <a:t>your slide or create a </a:t>
              </a:r>
              <a:r>
                <a:rPr lang="en-GB" sz="1400" b="1" dirty="0">
                  <a:solidFill>
                    <a:schemeClr val="accent4"/>
                  </a:solidFill>
                </a:rPr>
                <a:t>new</a:t>
              </a:r>
              <a:r>
                <a:rPr lang="en-GB" sz="1400" dirty="0">
                  <a:solidFill>
                    <a:schemeClr val="bg2"/>
                  </a:solidFill>
                </a:rPr>
                <a:t> one it will default to the original four provided. Our advice is to set them up and then duplicate the slide as you go.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134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&amp; Half (Image w/ Statement)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F3B741F-ED43-4858-A665-3BCA5FD67140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EE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61632F2-EF6D-494A-85A4-E36F24FC4C5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4572000" cy="6858000"/>
          </a:xfrm>
        </p:spPr>
        <p:txBody>
          <a:bodyPr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7178D3-DED5-4364-801A-31572B9B86F3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742B28-0165-4BB1-A2FB-631299E505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6695" y="5977731"/>
            <a:ext cx="1221583" cy="6166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A505BA-8727-497C-A40E-3FA91EA487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600" y="1322388"/>
            <a:ext cx="3886199" cy="524553"/>
          </a:xfrm>
          <a:noFill/>
        </p:spPr>
        <p:txBody>
          <a:bodyPr wrap="square" lIns="0" tIns="0"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C52587F-D7F5-49C9-8F16-378B0B60A2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372164"/>
            <a:ext cx="2514600" cy="919622"/>
          </a:xfrm>
          <a:solidFill>
            <a:schemeClr val="accent3"/>
          </a:solidFill>
        </p:spPr>
        <p:txBody>
          <a:bodyPr wrap="none" lIns="72000" tIns="57600" bIns="57600" anchor="ctr">
            <a:noAutofit/>
          </a:bodyPr>
          <a:lstStyle>
            <a:lvl1pPr algn="ctr">
              <a:defRPr sz="58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Enter</a:t>
            </a:r>
            <a:endParaRPr lang="en-GB" dirty="0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A75FF2B-FE14-45FD-A0B9-765314772D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2289777"/>
            <a:ext cx="914400" cy="455994"/>
          </a:xfrm>
          <a:solidFill>
            <a:schemeClr val="accent1"/>
          </a:solidFill>
        </p:spPr>
        <p:txBody>
          <a:bodyPr wrap="none" lIns="36000" tIns="61200" rIns="36000" bIns="61200" anchor="ctr">
            <a:noAutofit/>
          </a:bodyPr>
          <a:lstStyle>
            <a:lvl1pPr algn="ctr">
              <a:defRPr sz="24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53811EC5-51BD-47FE-A6F0-A502B7E555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28800" y="2288946"/>
            <a:ext cx="2057400" cy="914629"/>
          </a:xfrm>
          <a:solidFill>
            <a:schemeClr val="accent5"/>
          </a:solidFill>
        </p:spPr>
        <p:txBody>
          <a:bodyPr wrap="none" lIns="72000" tIns="57600" rIns="72000" bIns="57600" anchor="ctr">
            <a:noAutofit/>
          </a:bodyPr>
          <a:lstStyle>
            <a:lvl1pPr algn="ctr">
              <a:defRPr sz="5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here</a:t>
            </a:r>
            <a:endParaRPr lang="en-GB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A3B23A67-AFD8-4EA9-AC18-894C692030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0600" y="1831975"/>
            <a:ext cx="3886200" cy="38862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17FD71C-28F9-4B26-97CD-D49CE31FA74E}"/>
              </a:ext>
            </a:extLst>
          </p:cNvPr>
          <p:cNvGrpSpPr/>
          <p:nvPr userDrawn="1"/>
        </p:nvGrpSpPr>
        <p:grpSpPr>
          <a:xfrm>
            <a:off x="-3756100" y="0"/>
            <a:ext cx="3507559" cy="4472103"/>
            <a:chOff x="838198" y="1150069"/>
            <a:chExt cx="3507559" cy="447210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EE26E8B-E4F4-4F80-BA3D-BF851C9743AF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D843DF1-B6C1-4587-AD22-FBD3A0564E03}"/>
                </a:ext>
              </a:extLst>
            </p:cNvPr>
            <p:cNvSpPr txBox="1"/>
            <p:nvPr/>
          </p:nvSpPr>
          <p:spPr>
            <a:xfrm>
              <a:off x="933776" y="1292160"/>
              <a:ext cx="33164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an image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8CABF74-D0D4-4A13-90E2-101A77E411F9}"/>
                </a:ext>
              </a:extLst>
            </p:cNvPr>
            <p:cNvSpPr/>
            <p:nvPr/>
          </p:nvSpPr>
          <p:spPr>
            <a:xfrm>
              <a:off x="838200" y="1817192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4DAE2A1-AA82-495C-8141-38B2D49C28F3}"/>
                </a:ext>
              </a:extLst>
            </p:cNvPr>
            <p:cNvSpPr txBox="1"/>
            <p:nvPr/>
          </p:nvSpPr>
          <p:spPr>
            <a:xfrm>
              <a:off x="838200" y="1867808"/>
              <a:ext cx="34107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icon</a:t>
              </a:r>
              <a:r>
                <a:rPr lang="en-GB" sz="1400" dirty="0">
                  <a:solidFill>
                    <a:schemeClr val="bg2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AD873BF-B8C6-410F-8A1E-0BCD1437BEB6}"/>
                </a:ext>
              </a:extLst>
            </p:cNvPr>
            <p:cNvSpPr txBox="1"/>
            <p:nvPr/>
          </p:nvSpPr>
          <p:spPr>
            <a:xfrm>
              <a:off x="838199" y="265078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Format Picture </a:t>
              </a:r>
              <a:r>
                <a:rPr lang="en-GB" sz="1400" dirty="0">
                  <a:solidFill>
                    <a:schemeClr val="bg2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2C294E4-8F4A-4D7E-BCBF-4B0ABA54E743}"/>
                </a:ext>
              </a:extLst>
            </p:cNvPr>
            <p:cNvSpPr txBox="1"/>
            <p:nvPr/>
          </p:nvSpPr>
          <p:spPr>
            <a:xfrm>
              <a:off x="838198" y="3236009"/>
              <a:ext cx="350755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Crop</a:t>
              </a:r>
              <a:r>
                <a:rPr lang="en-GB" sz="1400" dirty="0">
                  <a:solidFill>
                    <a:schemeClr val="bg2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400" b="1" dirty="0">
                  <a:solidFill>
                    <a:schemeClr val="bg2"/>
                  </a:solidFill>
                </a:rPr>
                <a:t>Fit</a:t>
              </a:r>
              <a:r>
                <a:rPr lang="en-GB" sz="1400" dirty="0">
                  <a:solidFill>
                    <a:schemeClr val="bg2"/>
                  </a:solidFill>
                </a:rPr>
                <a:t> to fit the image to the placeholder.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B6F541E-C5F1-446C-8795-A35CD4A5D405}"/>
                </a:ext>
              </a:extLst>
            </p:cNvPr>
            <p:cNvSpPr txBox="1"/>
            <p:nvPr/>
          </p:nvSpPr>
          <p:spPr>
            <a:xfrm>
              <a:off x="838199" y="4448000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715BDB9-FF7C-46A5-8EA9-53A61AD20916}"/>
                </a:ext>
              </a:extLst>
            </p:cNvPr>
            <p:cNvSpPr txBox="1"/>
            <p:nvPr/>
          </p:nvSpPr>
          <p:spPr>
            <a:xfrm>
              <a:off x="838199" y="503993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23A068B9-9418-4B8A-978F-6B416EEF260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8" name="Slide Number Placeholder 23">
            <a:extLst>
              <a:ext uri="{FF2B5EF4-FFF2-40B4-BE49-F238E27FC236}">
                <a16:creationId xmlns:a16="http://schemas.microsoft.com/office/drawing/2014/main" id="{A29092DD-CF97-4AC1-BA1F-193276A80B0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376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&amp; Half (Image w/ Statement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F3B741F-ED43-4858-A665-3BCA5FD67140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EE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61632F2-EF6D-494A-85A4-E36F24FC4C5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4572000" cy="6858000"/>
          </a:xfrm>
        </p:spPr>
        <p:txBody>
          <a:bodyPr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7178D3-DED5-4364-801A-31572B9B86F3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742B28-0165-4BB1-A2FB-631299E505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6695" y="5977731"/>
            <a:ext cx="1221583" cy="6166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A505BA-8727-497C-A40E-3FA91EA487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600" y="635795"/>
            <a:ext cx="3886199" cy="524553"/>
          </a:xfrm>
          <a:noFill/>
        </p:spPr>
        <p:txBody>
          <a:bodyPr wrap="square" lIns="0" tIns="0"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A3B23A67-AFD8-4EA9-AC18-894C692030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0600" y="1146971"/>
            <a:ext cx="3886200" cy="2056606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EB24CD-C109-4DCB-A05B-B5928E0AF8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00600" y="3330574"/>
            <a:ext cx="3886200" cy="558801"/>
          </a:xfrm>
        </p:spPr>
        <p:txBody>
          <a:bodyPr/>
          <a:lstStyle>
            <a:lvl1pPr>
              <a:defRPr sz="3000" b="1" cap="all" baseline="0">
                <a:latin typeface="+mj-lt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Enter title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368F3D2-3C3A-406D-A18B-E38292353D2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0600" y="3889375"/>
            <a:ext cx="3886200" cy="2056606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F40C4704-1BB8-4117-A60A-A053B5BF7D1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325" y="912834"/>
            <a:ext cx="914400" cy="457979"/>
          </a:xfrm>
          <a:solidFill>
            <a:schemeClr val="tx2"/>
          </a:solidFill>
        </p:spPr>
        <p:txBody>
          <a:bodyPr wrap="none" lIns="72000" tIns="90000" bIns="90000" anchor="ctr">
            <a:noAutofit/>
          </a:bodyPr>
          <a:lstStyle>
            <a:lvl1pPr algn="ctr">
              <a:defRPr sz="20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Enter</a:t>
            </a:r>
            <a:endParaRPr lang="en-GB" dirty="0"/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F00A72C5-2807-4834-B9FC-57F377B4B3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8600" y="1375151"/>
            <a:ext cx="2971799" cy="911479"/>
          </a:xfrm>
          <a:solidFill>
            <a:schemeClr val="accent3"/>
          </a:solidFill>
        </p:spPr>
        <p:txBody>
          <a:bodyPr wrap="none" lIns="36000" tIns="79200" rIns="36000" bIns="82800" anchor="ctr">
            <a:noAutofit/>
          </a:bodyPr>
          <a:lstStyle>
            <a:lvl1pPr algn="ctr">
              <a:defRPr sz="54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your</a:t>
            </a:r>
            <a:endParaRPr lang="en-GB" dirty="0"/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1D96B436-EEE0-41AC-9C92-A481A387168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00400" y="1830564"/>
            <a:ext cx="914400" cy="454249"/>
          </a:xfrm>
          <a:solidFill>
            <a:schemeClr val="accent2"/>
          </a:solidFill>
        </p:spPr>
        <p:txBody>
          <a:bodyPr wrap="none" lIns="72000" tIns="115200" rIns="72000" bIns="115200" anchor="ctr">
            <a:noAutofit/>
          </a:bodyPr>
          <a:lstStyle>
            <a:lvl1pPr algn="ctr">
              <a:defRPr sz="16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8C2973DF-66F7-4FEA-9460-42AB3581C0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2288381"/>
            <a:ext cx="3200400" cy="915987"/>
          </a:xfrm>
          <a:solidFill>
            <a:schemeClr val="accent5"/>
          </a:solidFill>
        </p:spPr>
        <p:txBody>
          <a:bodyPr wrap="none" lIns="72000" tIns="57600" rIns="72000" bIns="57600" anchor="ctr">
            <a:noAutofit/>
          </a:bodyPr>
          <a:lstStyle>
            <a:lvl1pPr algn="ctr">
              <a:defRPr sz="5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here</a:t>
            </a:r>
            <a:endParaRPr lang="en-GB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EE296D9-D00E-4157-B46B-E7679698CF10}"/>
              </a:ext>
            </a:extLst>
          </p:cNvPr>
          <p:cNvGrpSpPr/>
          <p:nvPr userDrawn="1"/>
        </p:nvGrpSpPr>
        <p:grpSpPr>
          <a:xfrm>
            <a:off x="-3756100" y="0"/>
            <a:ext cx="3507559" cy="4472103"/>
            <a:chOff x="838198" y="1150069"/>
            <a:chExt cx="3507559" cy="447210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0301109-D115-48F3-9EB1-D4C91D9900E2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C2FB341-6193-4311-8F40-930B9247C79F}"/>
                </a:ext>
              </a:extLst>
            </p:cNvPr>
            <p:cNvSpPr txBox="1"/>
            <p:nvPr/>
          </p:nvSpPr>
          <p:spPr>
            <a:xfrm>
              <a:off x="933776" y="1292160"/>
              <a:ext cx="33164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an image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9C3B3A8-BB72-4684-9863-EE0685885911}"/>
                </a:ext>
              </a:extLst>
            </p:cNvPr>
            <p:cNvSpPr/>
            <p:nvPr/>
          </p:nvSpPr>
          <p:spPr>
            <a:xfrm>
              <a:off x="838200" y="1817192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959603C-7650-4BBC-8A57-FFCBB55AA34B}"/>
                </a:ext>
              </a:extLst>
            </p:cNvPr>
            <p:cNvSpPr txBox="1"/>
            <p:nvPr/>
          </p:nvSpPr>
          <p:spPr>
            <a:xfrm>
              <a:off x="838200" y="1867808"/>
              <a:ext cx="34107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icon</a:t>
              </a:r>
              <a:r>
                <a:rPr lang="en-GB" sz="1400" dirty="0">
                  <a:solidFill>
                    <a:schemeClr val="bg2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5F6FD8E-93E9-4575-B4ED-DB7898E14D4E}"/>
                </a:ext>
              </a:extLst>
            </p:cNvPr>
            <p:cNvSpPr txBox="1"/>
            <p:nvPr/>
          </p:nvSpPr>
          <p:spPr>
            <a:xfrm>
              <a:off x="838199" y="265078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Format Picture </a:t>
              </a:r>
              <a:r>
                <a:rPr lang="en-GB" sz="1400" dirty="0">
                  <a:solidFill>
                    <a:schemeClr val="bg2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E8BBEB3-2776-44F7-B5C7-2B22E17BF24B}"/>
                </a:ext>
              </a:extLst>
            </p:cNvPr>
            <p:cNvSpPr txBox="1"/>
            <p:nvPr/>
          </p:nvSpPr>
          <p:spPr>
            <a:xfrm>
              <a:off x="838198" y="3236009"/>
              <a:ext cx="350755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Crop</a:t>
              </a:r>
              <a:r>
                <a:rPr lang="en-GB" sz="1400" dirty="0">
                  <a:solidFill>
                    <a:schemeClr val="bg2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400" b="1" dirty="0">
                  <a:solidFill>
                    <a:schemeClr val="bg2"/>
                  </a:solidFill>
                </a:rPr>
                <a:t>Fit</a:t>
              </a:r>
              <a:r>
                <a:rPr lang="en-GB" sz="1400" dirty="0">
                  <a:solidFill>
                    <a:schemeClr val="bg2"/>
                  </a:solidFill>
                </a:rPr>
                <a:t> to fit the image to the placeholder.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E4DDC98-1C4D-4A92-BE0E-01CB6D7B4B79}"/>
                </a:ext>
              </a:extLst>
            </p:cNvPr>
            <p:cNvSpPr txBox="1"/>
            <p:nvPr/>
          </p:nvSpPr>
          <p:spPr>
            <a:xfrm>
              <a:off x="838199" y="4448000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067861C-61F7-44BD-9B95-CF2922A1CB8A}"/>
                </a:ext>
              </a:extLst>
            </p:cNvPr>
            <p:cNvSpPr txBox="1"/>
            <p:nvPr/>
          </p:nvSpPr>
          <p:spPr>
            <a:xfrm>
              <a:off x="838199" y="503993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24" name="Footer Placeholder 7">
            <a:extLst>
              <a:ext uri="{FF2B5EF4-FFF2-40B4-BE49-F238E27FC236}">
                <a16:creationId xmlns:a16="http://schemas.microsoft.com/office/drawing/2014/main" id="{7BA42A83-16AC-442A-9E1B-8E38E3EE3788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5" name="Slide Number Placeholder 23">
            <a:extLst>
              <a:ext uri="{FF2B5EF4-FFF2-40B4-BE49-F238E27FC236}">
                <a16:creationId xmlns:a16="http://schemas.microsoft.com/office/drawing/2014/main" id="{50BF8D01-148C-490A-9C0F-D8C7933A103B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996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&amp; Half (Image w/ Statement)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F3B741F-ED43-4858-A665-3BCA5FD67140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EE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61632F2-EF6D-494A-85A4-E36F24FC4C5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4572000" cy="6858000"/>
          </a:xfrm>
        </p:spPr>
        <p:txBody>
          <a:bodyPr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7178D3-DED5-4364-801A-31572B9B86F3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742B28-0165-4BB1-A2FB-631299E505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6695" y="5977731"/>
            <a:ext cx="1221583" cy="6166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A505BA-8727-497C-A40E-3FA91EA487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57800" y="1322388"/>
            <a:ext cx="3428999" cy="524553"/>
          </a:xfrm>
          <a:noFill/>
        </p:spPr>
        <p:txBody>
          <a:bodyPr wrap="square" lIns="0" tIns="0"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C52587F-D7F5-49C9-8F16-378B0B60A2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1" y="1379434"/>
            <a:ext cx="2743199" cy="905081"/>
          </a:xfrm>
          <a:solidFill>
            <a:schemeClr val="accent3"/>
          </a:solidFill>
        </p:spPr>
        <p:txBody>
          <a:bodyPr wrap="none" lIns="72000" tIns="50400" bIns="50400" anchor="ctr">
            <a:noAutofit/>
          </a:bodyPr>
          <a:lstStyle>
            <a:lvl1pPr algn="ctr">
              <a:defRPr sz="58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Enter</a:t>
            </a:r>
            <a:endParaRPr lang="en-GB" dirty="0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A75FF2B-FE14-45FD-A0B9-765314772D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2286143"/>
            <a:ext cx="1022406" cy="463264"/>
          </a:xfrm>
          <a:solidFill>
            <a:schemeClr val="accent1"/>
          </a:solidFill>
        </p:spPr>
        <p:txBody>
          <a:bodyPr wrap="none" lIns="36000" tIns="64800" rIns="36000" bIns="64800" anchor="ctr">
            <a:noAutofit/>
          </a:bodyPr>
          <a:lstStyle>
            <a:lvl1pPr algn="ctr">
              <a:defRPr sz="24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53811EC5-51BD-47FE-A6F0-A502B7E555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36808" y="2286565"/>
            <a:ext cx="2177992" cy="919622"/>
          </a:xfrm>
          <a:solidFill>
            <a:schemeClr val="accent5"/>
          </a:solidFill>
        </p:spPr>
        <p:txBody>
          <a:bodyPr wrap="none" lIns="72000" tIns="57600" rIns="72000" bIns="57600" anchor="ctr">
            <a:noAutofit/>
          </a:bodyPr>
          <a:lstStyle>
            <a:lvl1pPr algn="ctr">
              <a:defRPr sz="5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here</a:t>
            </a:r>
            <a:endParaRPr lang="en-GB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A3B23A67-AFD8-4EA9-AC18-894C692030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0599" y="2060575"/>
            <a:ext cx="4343399" cy="3200400"/>
          </a:xfrm>
          <a:solidFill>
            <a:schemeClr val="accent2"/>
          </a:solidFill>
        </p:spPr>
        <p:txBody>
          <a:bodyPr lIns="460800" tIns="277200" rIns="360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2484EE0-15BD-4546-8CF8-2613E02E113E}"/>
              </a:ext>
            </a:extLst>
          </p:cNvPr>
          <p:cNvGrpSpPr/>
          <p:nvPr userDrawn="1"/>
        </p:nvGrpSpPr>
        <p:grpSpPr>
          <a:xfrm>
            <a:off x="-3756100" y="0"/>
            <a:ext cx="3507559" cy="4472103"/>
            <a:chOff x="838198" y="1150069"/>
            <a:chExt cx="3507559" cy="447210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A319F22-762B-4813-B1AD-5DA1BB9BB9DF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0E88884-8D54-4425-9CF5-AB58639FD815}"/>
                </a:ext>
              </a:extLst>
            </p:cNvPr>
            <p:cNvSpPr txBox="1"/>
            <p:nvPr/>
          </p:nvSpPr>
          <p:spPr>
            <a:xfrm>
              <a:off x="933776" y="1292160"/>
              <a:ext cx="33164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an image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60FDAA9-CE22-45C0-9570-94C71D97D2EE}"/>
                </a:ext>
              </a:extLst>
            </p:cNvPr>
            <p:cNvSpPr/>
            <p:nvPr/>
          </p:nvSpPr>
          <p:spPr>
            <a:xfrm>
              <a:off x="838200" y="1817192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C8FEC88-6ED0-4371-9CCF-152A83CF78B6}"/>
                </a:ext>
              </a:extLst>
            </p:cNvPr>
            <p:cNvSpPr txBox="1"/>
            <p:nvPr/>
          </p:nvSpPr>
          <p:spPr>
            <a:xfrm>
              <a:off x="838200" y="1867808"/>
              <a:ext cx="34107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icon</a:t>
              </a:r>
              <a:r>
                <a:rPr lang="en-GB" sz="1400" dirty="0">
                  <a:solidFill>
                    <a:schemeClr val="bg2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580BFA1-15EF-407D-A57D-01AFDDBC5EAA}"/>
                </a:ext>
              </a:extLst>
            </p:cNvPr>
            <p:cNvSpPr txBox="1"/>
            <p:nvPr/>
          </p:nvSpPr>
          <p:spPr>
            <a:xfrm>
              <a:off x="838199" y="265078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Format Picture </a:t>
              </a:r>
              <a:r>
                <a:rPr lang="en-GB" sz="1400" dirty="0">
                  <a:solidFill>
                    <a:schemeClr val="bg2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4AC7077-1E67-43B1-BFCA-29412373E342}"/>
                </a:ext>
              </a:extLst>
            </p:cNvPr>
            <p:cNvSpPr txBox="1"/>
            <p:nvPr/>
          </p:nvSpPr>
          <p:spPr>
            <a:xfrm>
              <a:off x="838198" y="3236009"/>
              <a:ext cx="350755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Crop</a:t>
              </a:r>
              <a:r>
                <a:rPr lang="en-GB" sz="1400" dirty="0">
                  <a:solidFill>
                    <a:schemeClr val="bg2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400" b="1" dirty="0">
                  <a:solidFill>
                    <a:schemeClr val="bg2"/>
                  </a:solidFill>
                </a:rPr>
                <a:t>Fit</a:t>
              </a:r>
              <a:r>
                <a:rPr lang="en-GB" sz="1400" dirty="0">
                  <a:solidFill>
                    <a:schemeClr val="bg2"/>
                  </a:solidFill>
                </a:rPr>
                <a:t> to fit the image to the placeholder.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3C98F0E-351B-4A07-9B96-9CBD1C2AD4C9}"/>
                </a:ext>
              </a:extLst>
            </p:cNvPr>
            <p:cNvSpPr txBox="1"/>
            <p:nvPr/>
          </p:nvSpPr>
          <p:spPr>
            <a:xfrm>
              <a:off x="838199" y="4448000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63E5D47-EBAF-431A-92EF-85F562C04272}"/>
                </a:ext>
              </a:extLst>
            </p:cNvPr>
            <p:cNvSpPr txBox="1"/>
            <p:nvPr/>
          </p:nvSpPr>
          <p:spPr>
            <a:xfrm>
              <a:off x="838199" y="503993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27" name="Footer Placeholder 7">
            <a:extLst>
              <a:ext uri="{FF2B5EF4-FFF2-40B4-BE49-F238E27FC236}">
                <a16:creationId xmlns:a16="http://schemas.microsoft.com/office/drawing/2014/main" id="{0F6147FE-4F5C-418A-ADE6-73200AEB0BE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8" name="Slide Number Placeholder 23">
            <a:extLst>
              <a:ext uri="{FF2B5EF4-FFF2-40B4-BE49-F238E27FC236}">
                <a16:creationId xmlns:a16="http://schemas.microsoft.com/office/drawing/2014/main" id="{3B3A5876-8C01-482C-AB4C-25368975988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548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&amp; Half Horizontal (Image w/Text)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F3B741F-ED43-4858-A665-3BCA5FD67140}"/>
              </a:ext>
            </a:extLst>
          </p:cNvPr>
          <p:cNvSpPr/>
          <p:nvPr userDrawn="1"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EE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61632F2-EF6D-494A-85A4-E36F24FC4C5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429000"/>
          </a:xfrm>
        </p:spPr>
        <p:txBody>
          <a:bodyPr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7178D3-DED5-4364-801A-31572B9B86F3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742B28-0165-4BB1-A2FB-631299E505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6695" y="5977731"/>
            <a:ext cx="1221583" cy="616692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62646AD5-1AC9-476D-974A-F4243DF73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460375"/>
            <a:ext cx="4125448" cy="686063"/>
          </a:xfrm>
        </p:spPr>
        <p:txBody>
          <a:bodyPr rIns="432000"/>
          <a:lstStyle>
            <a:lvl1pPr>
              <a:defRPr/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03C7F4-8F10-4935-955A-C502CE3F45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1147494"/>
            <a:ext cx="3200399" cy="455994"/>
          </a:xfrm>
          <a:solidFill>
            <a:schemeClr val="accent1"/>
          </a:solidFill>
        </p:spPr>
        <p:txBody>
          <a:bodyPr wrap="none" lIns="252000" tIns="61200" rIns="72000" bIns="61200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B432B57-3D58-41BD-814D-C28952016CD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3564994"/>
            <a:ext cx="3886199" cy="507831"/>
          </a:xfrm>
        </p:spPr>
        <p:txBody>
          <a:bodyPr>
            <a:noAutofit/>
          </a:bodyPr>
          <a:lstStyle>
            <a:lvl1pPr>
              <a:defRPr sz="3000" b="1" cap="all" baseline="0">
                <a:latin typeface="+mj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34973E26-2BBF-4CC9-BD88-0E179E9F58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7201" y="4117975"/>
            <a:ext cx="3886199" cy="16002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E3F77570-B191-4348-8873-A960230821D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599" y="3564994"/>
            <a:ext cx="3886199" cy="507831"/>
          </a:xfrm>
        </p:spPr>
        <p:txBody>
          <a:bodyPr>
            <a:noAutofit/>
          </a:bodyPr>
          <a:lstStyle>
            <a:lvl1pPr>
              <a:defRPr sz="3000" b="1" cap="all" baseline="0">
                <a:latin typeface="+mj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67545D6-5403-46FD-AC0D-297DCFD4AB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0600" y="4117975"/>
            <a:ext cx="3886199" cy="16002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440F63-B84D-4147-B125-51609BC296D1}"/>
              </a:ext>
            </a:extLst>
          </p:cNvPr>
          <p:cNvGrpSpPr/>
          <p:nvPr userDrawn="1"/>
        </p:nvGrpSpPr>
        <p:grpSpPr>
          <a:xfrm>
            <a:off x="-3756100" y="0"/>
            <a:ext cx="3507559" cy="4472103"/>
            <a:chOff x="838198" y="1150069"/>
            <a:chExt cx="3507559" cy="447210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77333CE-0880-424D-B072-87716785799F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7922D8A-98ED-41FA-8D06-D7EE815AB556}"/>
                </a:ext>
              </a:extLst>
            </p:cNvPr>
            <p:cNvSpPr txBox="1"/>
            <p:nvPr/>
          </p:nvSpPr>
          <p:spPr>
            <a:xfrm>
              <a:off x="933776" y="1292160"/>
              <a:ext cx="33164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an image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C16BF88-3FEE-421A-8ECD-FD16B54B3ADF}"/>
                </a:ext>
              </a:extLst>
            </p:cNvPr>
            <p:cNvSpPr/>
            <p:nvPr/>
          </p:nvSpPr>
          <p:spPr>
            <a:xfrm>
              <a:off x="838200" y="1817192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916F851-4A8E-432E-B29C-FB01C20EA9D7}"/>
                </a:ext>
              </a:extLst>
            </p:cNvPr>
            <p:cNvSpPr txBox="1"/>
            <p:nvPr/>
          </p:nvSpPr>
          <p:spPr>
            <a:xfrm>
              <a:off x="838200" y="1867808"/>
              <a:ext cx="34107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icon</a:t>
              </a:r>
              <a:r>
                <a:rPr lang="en-GB" sz="1400" dirty="0">
                  <a:solidFill>
                    <a:schemeClr val="bg2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09AD17A-4B52-4BB2-AE9E-3DF548AE3944}"/>
                </a:ext>
              </a:extLst>
            </p:cNvPr>
            <p:cNvSpPr txBox="1"/>
            <p:nvPr/>
          </p:nvSpPr>
          <p:spPr>
            <a:xfrm>
              <a:off x="838199" y="265078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Format Picture </a:t>
              </a:r>
              <a:r>
                <a:rPr lang="en-GB" sz="1400" dirty="0">
                  <a:solidFill>
                    <a:schemeClr val="bg2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8F95C75-C31E-4A22-A000-E1359228F8A7}"/>
                </a:ext>
              </a:extLst>
            </p:cNvPr>
            <p:cNvSpPr txBox="1"/>
            <p:nvPr/>
          </p:nvSpPr>
          <p:spPr>
            <a:xfrm>
              <a:off x="838198" y="3236009"/>
              <a:ext cx="350755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Crop</a:t>
              </a:r>
              <a:r>
                <a:rPr lang="en-GB" sz="1400" dirty="0">
                  <a:solidFill>
                    <a:schemeClr val="bg2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400" b="1" dirty="0">
                  <a:solidFill>
                    <a:schemeClr val="bg2"/>
                  </a:solidFill>
                </a:rPr>
                <a:t>Fit</a:t>
              </a:r>
              <a:r>
                <a:rPr lang="en-GB" sz="1400" dirty="0">
                  <a:solidFill>
                    <a:schemeClr val="bg2"/>
                  </a:solidFill>
                </a:rPr>
                <a:t> to fit the image to the placeholder.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7A796AB-5993-411A-AE46-1F6DE7531218}"/>
                </a:ext>
              </a:extLst>
            </p:cNvPr>
            <p:cNvSpPr txBox="1"/>
            <p:nvPr/>
          </p:nvSpPr>
          <p:spPr>
            <a:xfrm>
              <a:off x="838199" y="4448000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C95D331-5C90-4A5D-979C-6627A3CA98B3}"/>
                </a:ext>
              </a:extLst>
            </p:cNvPr>
            <p:cNvSpPr txBox="1"/>
            <p:nvPr/>
          </p:nvSpPr>
          <p:spPr>
            <a:xfrm>
              <a:off x="838199" y="503993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29" name="Footer Placeholder 7">
            <a:extLst>
              <a:ext uri="{FF2B5EF4-FFF2-40B4-BE49-F238E27FC236}">
                <a16:creationId xmlns:a16="http://schemas.microsoft.com/office/drawing/2014/main" id="{7A1E78F9-C6BB-4247-BEF1-4462637167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0" name="Slide Number Placeholder 23">
            <a:extLst>
              <a:ext uri="{FF2B5EF4-FFF2-40B4-BE49-F238E27FC236}">
                <a16:creationId xmlns:a16="http://schemas.microsoft.com/office/drawing/2014/main" id="{CAF5931F-7F6B-4B40-BE8F-66C4DFC930F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465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&amp; Half Horizontal (Image w/Text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F3B741F-ED43-4858-A665-3BCA5FD67140}"/>
              </a:ext>
            </a:extLst>
          </p:cNvPr>
          <p:cNvSpPr/>
          <p:nvPr userDrawn="1"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EE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61632F2-EF6D-494A-85A4-E36F24FC4C5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429000"/>
          </a:xfrm>
        </p:spPr>
        <p:txBody>
          <a:bodyPr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7178D3-DED5-4364-801A-31572B9B86F3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742B28-0165-4BB1-A2FB-631299E505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6695" y="5977731"/>
            <a:ext cx="1221583" cy="616692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B432B57-3D58-41BD-814D-C28952016CD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3564994"/>
            <a:ext cx="3886199" cy="507831"/>
          </a:xfrm>
        </p:spPr>
        <p:txBody>
          <a:bodyPr>
            <a:noAutofit/>
          </a:bodyPr>
          <a:lstStyle>
            <a:lvl1pPr>
              <a:defRPr sz="3000" b="1" cap="all" baseline="0">
                <a:latin typeface="+mj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34973E26-2BBF-4CC9-BD88-0E179E9F58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7201" y="4117975"/>
            <a:ext cx="3886199" cy="16002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E3F77570-B191-4348-8873-A960230821D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599" y="3564994"/>
            <a:ext cx="3886199" cy="507831"/>
          </a:xfrm>
        </p:spPr>
        <p:txBody>
          <a:bodyPr>
            <a:noAutofit/>
          </a:bodyPr>
          <a:lstStyle>
            <a:lvl1pPr>
              <a:defRPr sz="3000" b="1" cap="all" baseline="0">
                <a:latin typeface="+mj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67545D6-5403-46FD-AC0D-297DCFD4AB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0600" y="4117975"/>
            <a:ext cx="3886199" cy="16002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E7A5169-61A3-44C6-8621-6F6BC32018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463798"/>
            <a:ext cx="1143000" cy="455122"/>
          </a:xfrm>
          <a:solidFill>
            <a:srgbClr val="4A525D"/>
          </a:solidFill>
        </p:spPr>
        <p:txBody>
          <a:bodyPr wrap="none" lIns="72000" tIns="90000" bIns="86400" anchor="ctr">
            <a:noAutofit/>
          </a:bodyPr>
          <a:lstStyle>
            <a:lvl1pPr algn="ctr">
              <a:defRPr sz="20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Enter</a:t>
            </a:r>
            <a:endParaRPr lang="en-GB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26C8582B-9498-4DCC-8C3A-1BE61EBFA5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919600"/>
            <a:ext cx="2971800" cy="915114"/>
          </a:xfrm>
          <a:solidFill>
            <a:schemeClr val="accent3"/>
          </a:solidFill>
        </p:spPr>
        <p:txBody>
          <a:bodyPr wrap="none" lIns="36000" tIns="82800" rIns="36000" bIns="82800" anchor="ctr">
            <a:noAutofit/>
          </a:bodyPr>
          <a:lstStyle>
            <a:lvl1pPr algn="ctr">
              <a:defRPr sz="54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your</a:t>
            </a:r>
            <a:endParaRPr lang="en-GB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9E07EC33-A7DF-4BE5-8979-3C8CBDEBF8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9000" y="1373996"/>
            <a:ext cx="914399" cy="458757"/>
          </a:xfrm>
          <a:solidFill>
            <a:schemeClr val="accent2"/>
          </a:solidFill>
        </p:spPr>
        <p:txBody>
          <a:bodyPr wrap="none" lIns="72000" tIns="90000" rIns="72000" bIns="90000" anchor="ctr">
            <a:noAutofit/>
          </a:bodyPr>
          <a:lstStyle>
            <a:lvl1pPr algn="ctr">
              <a:defRPr sz="20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DE2C6F46-D2B7-4E46-9331-0F972B951FD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43001" y="1832937"/>
            <a:ext cx="3200400" cy="919622"/>
          </a:xfrm>
          <a:solidFill>
            <a:schemeClr val="accent5"/>
          </a:solidFill>
        </p:spPr>
        <p:txBody>
          <a:bodyPr wrap="none" lIns="72000" tIns="57600" rIns="72000" bIns="57600" anchor="ctr">
            <a:noAutofit/>
          </a:bodyPr>
          <a:lstStyle>
            <a:lvl1pPr algn="ctr">
              <a:defRPr sz="5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here</a:t>
            </a:r>
            <a:endParaRPr lang="en-GB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FF0FA46-9FDF-4811-BC27-34E5017B75A6}"/>
              </a:ext>
            </a:extLst>
          </p:cNvPr>
          <p:cNvGrpSpPr/>
          <p:nvPr userDrawn="1"/>
        </p:nvGrpSpPr>
        <p:grpSpPr>
          <a:xfrm>
            <a:off x="-3756100" y="0"/>
            <a:ext cx="3507559" cy="4472103"/>
            <a:chOff x="838198" y="1150069"/>
            <a:chExt cx="3507559" cy="447210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B310D40-7838-44F7-8D71-D26869FE6D4A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B9FDFCA-0620-4EB2-BE02-091FF6FB63C1}"/>
                </a:ext>
              </a:extLst>
            </p:cNvPr>
            <p:cNvSpPr txBox="1"/>
            <p:nvPr/>
          </p:nvSpPr>
          <p:spPr>
            <a:xfrm>
              <a:off x="933776" y="1292160"/>
              <a:ext cx="33164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an image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C223C53-F288-401E-9387-E744600A95BE}"/>
                </a:ext>
              </a:extLst>
            </p:cNvPr>
            <p:cNvSpPr/>
            <p:nvPr/>
          </p:nvSpPr>
          <p:spPr>
            <a:xfrm>
              <a:off x="838200" y="1817192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86794D6-D894-4541-9E4F-7B92AFC5B8C2}"/>
                </a:ext>
              </a:extLst>
            </p:cNvPr>
            <p:cNvSpPr txBox="1"/>
            <p:nvPr/>
          </p:nvSpPr>
          <p:spPr>
            <a:xfrm>
              <a:off x="838200" y="1867808"/>
              <a:ext cx="34107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icon</a:t>
              </a:r>
              <a:r>
                <a:rPr lang="en-GB" sz="1400" dirty="0">
                  <a:solidFill>
                    <a:schemeClr val="bg2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10343C4-331C-4023-ADAB-50DF47FB636C}"/>
                </a:ext>
              </a:extLst>
            </p:cNvPr>
            <p:cNvSpPr txBox="1"/>
            <p:nvPr/>
          </p:nvSpPr>
          <p:spPr>
            <a:xfrm>
              <a:off x="838199" y="265078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Format Picture </a:t>
              </a:r>
              <a:r>
                <a:rPr lang="en-GB" sz="1400" dirty="0">
                  <a:solidFill>
                    <a:schemeClr val="bg2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A3511A0-D290-4B90-BB9B-6155B1F94323}"/>
                </a:ext>
              </a:extLst>
            </p:cNvPr>
            <p:cNvSpPr txBox="1"/>
            <p:nvPr/>
          </p:nvSpPr>
          <p:spPr>
            <a:xfrm>
              <a:off x="838198" y="3236009"/>
              <a:ext cx="350755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Crop</a:t>
              </a:r>
              <a:r>
                <a:rPr lang="en-GB" sz="1400" dirty="0">
                  <a:solidFill>
                    <a:schemeClr val="bg2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400" b="1" dirty="0">
                  <a:solidFill>
                    <a:schemeClr val="bg2"/>
                  </a:solidFill>
                </a:rPr>
                <a:t>Fit</a:t>
              </a:r>
              <a:r>
                <a:rPr lang="en-GB" sz="1400" dirty="0">
                  <a:solidFill>
                    <a:schemeClr val="bg2"/>
                  </a:solidFill>
                </a:rPr>
                <a:t> to fit the image to the placeholder.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10738BE-10D7-4CB7-8821-725221EF9EBE}"/>
                </a:ext>
              </a:extLst>
            </p:cNvPr>
            <p:cNvSpPr txBox="1"/>
            <p:nvPr/>
          </p:nvSpPr>
          <p:spPr>
            <a:xfrm>
              <a:off x="838199" y="4448000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537176F-F5CA-4614-9915-B4F9ADBBE19B}"/>
                </a:ext>
              </a:extLst>
            </p:cNvPr>
            <p:cNvSpPr txBox="1"/>
            <p:nvPr/>
          </p:nvSpPr>
          <p:spPr>
            <a:xfrm>
              <a:off x="838199" y="503993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33" name="Footer Placeholder 7">
            <a:extLst>
              <a:ext uri="{FF2B5EF4-FFF2-40B4-BE49-F238E27FC236}">
                <a16:creationId xmlns:a16="http://schemas.microsoft.com/office/drawing/2014/main" id="{76F6E51D-F589-4611-9B6D-461DEC08B0C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4" name="Slide Number Placeholder 23">
            <a:extLst>
              <a:ext uri="{FF2B5EF4-FFF2-40B4-BE49-F238E27FC236}">
                <a16:creationId xmlns:a16="http://schemas.microsoft.com/office/drawing/2014/main" id="{B1366750-3D91-46CF-BD95-45AAD386BFBF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793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&amp; Half Horizontal (Image w/Sta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F3B741F-ED43-4858-A665-3BCA5FD67140}"/>
              </a:ext>
            </a:extLst>
          </p:cNvPr>
          <p:cNvSpPr/>
          <p:nvPr userDrawn="1"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EE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61632F2-EF6D-494A-85A4-E36F24FC4C5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429000"/>
          </a:xfrm>
        </p:spPr>
        <p:txBody>
          <a:bodyPr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7178D3-DED5-4364-801A-31572B9B86F3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742B28-0165-4BB1-A2FB-631299E505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6695" y="5977731"/>
            <a:ext cx="1221583" cy="616692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62646AD5-1AC9-476D-974A-F4243DF73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460375"/>
            <a:ext cx="4125448" cy="686063"/>
          </a:xfrm>
        </p:spPr>
        <p:txBody>
          <a:bodyPr rIns="432000"/>
          <a:lstStyle>
            <a:lvl1pPr>
              <a:defRPr/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ED03C7F4-8F10-4935-955A-C502CE3F45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1147494"/>
            <a:ext cx="3209982" cy="455994"/>
          </a:xfrm>
          <a:solidFill>
            <a:schemeClr val="accent1"/>
          </a:solidFill>
        </p:spPr>
        <p:txBody>
          <a:bodyPr wrap="none" lIns="252000" tIns="61200" rIns="252000" bIns="61200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subtitle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344C5-36C5-45BF-9AED-5D2CE6E3C3C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2976690"/>
            <a:ext cx="1828799" cy="910970"/>
          </a:xfrm>
          <a:solidFill>
            <a:schemeClr val="accent5"/>
          </a:solidFill>
        </p:spPr>
        <p:txBody>
          <a:bodyPr wrap="square" lIns="72000" tIns="39600" bIns="39600" anchor="ctr">
            <a:normAutofit/>
          </a:bodyPr>
          <a:lstStyle>
            <a:lvl1pPr algn="ctr"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XX%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0F090E-A070-4474-B8B4-1EF7C05DB30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7202" y="3889374"/>
            <a:ext cx="1828798" cy="1601789"/>
          </a:xfrm>
          <a:solidFill>
            <a:srgbClr val="DDE1E0">
              <a:alpha val="40000"/>
            </a:srgbClr>
          </a:solidFill>
        </p:spPr>
        <p:txBody>
          <a:bodyPr lIns="144000" tIns="162000" rIns="14400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0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7723B38-AA5D-459A-B347-DBDE5C8870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514600" y="2976690"/>
            <a:ext cx="1828799" cy="910970"/>
          </a:xfrm>
          <a:solidFill>
            <a:schemeClr val="accent5"/>
          </a:solidFill>
        </p:spPr>
        <p:txBody>
          <a:bodyPr wrap="square" lIns="72000" tIns="39600" bIns="39600" anchor="ctr">
            <a:normAutofit/>
          </a:bodyPr>
          <a:lstStyle>
            <a:lvl1pPr algn="ctr"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XX%</a:t>
            </a:r>
            <a:endParaRPr lang="en-GB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6B016412-8B47-4BF8-871A-86BB36276E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14602" y="3889374"/>
            <a:ext cx="1828798" cy="1601789"/>
          </a:xfrm>
          <a:solidFill>
            <a:srgbClr val="DDE1E0">
              <a:alpha val="40000"/>
            </a:srgbClr>
          </a:solidFill>
        </p:spPr>
        <p:txBody>
          <a:bodyPr lIns="144000" tIns="162000" rIns="14400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0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DA76F84C-41DD-4D3F-A225-5C43BA451C0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00600" y="2976690"/>
            <a:ext cx="1828797" cy="910970"/>
          </a:xfrm>
          <a:solidFill>
            <a:schemeClr val="accent5"/>
          </a:solidFill>
        </p:spPr>
        <p:txBody>
          <a:bodyPr wrap="square" lIns="72000" tIns="39600" bIns="39600" anchor="ctr">
            <a:normAutofit/>
          </a:bodyPr>
          <a:lstStyle>
            <a:lvl1pPr algn="ctr"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XX%</a:t>
            </a:r>
            <a:endParaRPr lang="en-GB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F389375-1544-4FEC-A419-A3A946282F9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00602" y="3889374"/>
            <a:ext cx="1828798" cy="1601789"/>
          </a:xfrm>
          <a:solidFill>
            <a:srgbClr val="DDE1E0">
              <a:alpha val="40000"/>
            </a:srgbClr>
          </a:solidFill>
        </p:spPr>
        <p:txBody>
          <a:bodyPr lIns="144000" tIns="162000" rIns="14400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0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670198FA-7059-4ADB-A03B-48B240F1263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58000" y="2976690"/>
            <a:ext cx="1828797" cy="910970"/>
          </a:xfrm>
          <a:solidFill>
            <a:schemeClr val="accent5"/>
          </a:solidFill>
        </p:spPr>
        <p:txBody>
          <a:bodyPr wrap="square" lIns="72000" tIns="39600" bIns="39600" anchor="ctr">
            <a:normAutofit/>
          </a:bodyPr>
          <a:lstStyle>
            <a:lvl1pPr algn="ctr"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XX%</a:t>
            </a:r>
            <a:endParaRPr lang="en-GB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4E687D6E-6DCA-4DEF-AFD6-B20EE6F2789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58000" y="3889374"/>
            <a:ext cx="1828800" cy="1601789"/>
          </a:xfrm>
          <a:solidFill>
            <a:srgbClr val="DDE1E0">
              <a:alpha val="40000"/>
            </a:srgbClr>
          </a:solidFill>
        </p:spPr>
        <p:txBody>
          <a:bodyPr lIns="144000" tIns="162000" rIns="14400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0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9F11C99-640D-4916-B093-8E5B957C81D4}"/>
              </a:ext>
            </a:extLst>
          </p:cNvPr>
          <p:cNvGrpSpPr/>
          <p:nvPr userDrawn="1"/>
        </p:nvGrpSpPr>
        <p:grpSpPr>
          <a:xfrm>
            <a:off x="-3756100" y="0"/>
            <a:ext cx="3507559" cy="4472103"/>
            <a:chOff x="838198" y="1150069"/>
            <a:chExt cx="3507559" cy="447210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67675EA-6D99-46D8-A99C-3EFB96E6493B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343836B-A8BE-4FBF-BC4D-41D6909E6BCF}"/>
                </a:ext>
              </a:extLst>
            </p:cNvPr>
            <p:cNvSpPr txBox="1"/>
            <p:nvPr/>
          </p:nvSpPr>
          <p:spPr>
            <a:xfrm>
              <a:off x="933776" y="1292160"/>
              <a:ext cx="33164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an image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04C0B7A-402D-4CA2-A744-601224E76306}"/>
                </a:ext>
              </a:extLst>
            </p:cNvPr>
            <p:cNvSpPr/>
            <p:nvPr/>
          </p:nvSpPr>
          <p:spPr>
            <a:xfrm>
              <a:off x="838200" y="1817192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AD81D47-17A5-4577-BCE9-954E1EFCBF8E}"/>
                </a:ext>
              </a:extLst>
            </p:cNvPr>
            <p:cNvSpPr txBox="1"/>
            <p:nvPr/>
          </p:nvSpPr>
          <p:spPr>
            <a:xfrm>
              <a:off x="838200" y="1867808"/>
              <a:ext cx="34107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icon</a:t>
              </a:r>
              <a:r>
                <a:rPr lang="en-GB" sz="1400" dirty="0">
                  <a:solidFill>
                    <a:schemeClr val="bg2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BF71BD1-3094-4648-8AE6-C9D7E0344271}"/>
                </a:ext>
              </a:extLst>
            </p:cNvPr>
            <p:cNvSpPr txBox="1"/>
            <p:nvPr/>
          </p:nvSpPr>
          <p:spPr>
            <a:xfrm>
              <a:off x="838199" y="265078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the </a:t>
              </a:r>
              <a:r>
                <a:rPr lang="en-GB" sz="1400" b="1" dirty="0">
                  <a:solidFill>
                    <a:schemeClr val="accent4"/>
                  </a:solidFill>
                </a:rPr>
                <a:t>Format Picture </a:t>
              </a:r>
              <a:r>
                <a:rPr lang="en-GB" sz="1400" dirty="0">
                  <a:solidFill>
                    <a:schemeClr val="bg2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D988BF1-5DDD-4FC3-A976-2012B3514236}"/>
                </a:ext>
              </a:extLst>
            </p:cNvPr>
            <p:cNvSpPr txBox="1"/>
            <p:nvPr/>
          </p:nvSpPr>
          <p:spPr>
            <a:xfrm>
              <a:off x="838198" y="3236009"/>
              <a:ext cx="350755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Crop</a:t>
              </a:r>
              <a:r>
                <a:rPr lang="en-GB" sz="1400" dirty="0">
                  <a:solidFill>
                    <a:schemeClr val="bg2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400" b="1" dirty="0">
                  <a:solidFill>
                    <a:schemeClr val="bg2"/>
                  </a:solidFill>
                </a:rPr>
                <a:t>Fit</a:t>
              </a:r>
              <a:r>
                <a:rPr lang="en-GB" sz="1400" dirty="0">
                  <a:solidFill>
                    <a:schemeClr val="bg2"/>
                  </a:solidFill>
                </a:rPr>
                <a:t> to fit the image to the placeholder.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4A6FAC4-F6C7-44DD-910E-334114075693}"/>
                </a:ext>
              </a:extLst>
            </p:cNvPr>
            <p:cNvSpPr txBox="1"/>
            <p:nvPr/>
          </p:nvSpPr>
          <p:spPr>
            <a:xfrm>
              <a:off x="838199" y="4448000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BFA06FE-C8FB-491F-AE81-B831C0BB4723}"/>
                </a:ext>
              </a:extLst>
            </p:cNvPr>
            <p:cNvSpPr txBox="1"/>
            <p:nvPr/>
          </p:nvSpPr>
          <p:spPr>
            <a:xfrm>
              <a:off x="838199" y="503993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  <p:sp>
        <p:nvSpPr>
          <p:cNvPr id="34" name="Footer Placeholder 7">
            <a:extLst>
              <a:ext uri="{FF2B5EF4-FFF2-40B4-BE49-F238E27FC236}">
                <a16:creationId xmlns:a16="http://schemas.microsoft.com/office/drawing/2014/main" id="{59286E39-C05E-47EE-AA8D-96E4491358C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5" name="Slide Number Placeholder 23">
            <a:extLst>
              <a:ext uri="{FF2B5EF4-FFF2-40B4-BE49-F238E27FC236}">
                <a16:creationId xmlns:a16="http://schemas.microsoft.com/office/drawing/2014/main" id="{9772C171-47A0-4450-8821-C9FC6A8A6874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82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49916-E283-4E94-9E18-CAA1FF71A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3981" y="3205520"/>
            <a:ext cx="6396042" cy="1139113"/>
          </a:xfrm>
          <a:solidFill>
            <a:schemeClr val="accent1"/>
          </a:solidFill>
        </p:spPr>
        <p:txBody>
          <a:bodyPr tIns="180000" rIns="396000" bIns="180000" anchor="ctr"/>
          <a:lstStyle>
            <a:lvl1pPr algn="ctr">
              <a:defRPr sz="5600"/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B432C9-A9AD-4F1F-9727-6A78868B37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081" y="662833"/>
            <a:ext cx="2547625" cy="9620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6B2F8AD-A39E-4839-8CFC-CA0DA1DABED9}"/>
              </a:ext>
            </a:extLst>
          </p:cNvPr>
          <p:cNvSpPr txBox="1"/>
          <p:nvPr userDrawn="1"/>
        </p:nvSpPr>
        <p:spPr>
          <a:xfrm>
            <a:off x="3314700" y="4551810"/>
            <a:ext cx="2514600" cy="228600"/>
          </a:xfrm>
          <a:prstGeom prst="rect">
            <a:avLst/>
          </a:prstGeom>
          <a:noFill/>
        </p:spPr>
        <p:txBody>
          <a:bodyPr wrap="square" rIns="0" rtlCol="0" anchor="ctr">
            <a:noAutofit/>
          </a:bodyPr>
          <a:lstStyle/>
          <a:p>
            <a:pPr algn="r"/>
            <a:r>
              <a:rPr lang="en-GB" sz="2000" b="1" dirty="0">
                <a:solidFill>
                  <a:schemeClr val="accent5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#MORETHANYOUTHINK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09A7B82-78C8-4BE9-BB81-0D3E439EE0CD}"/>
              </a:ext>
            </a:extLst>
          </p:cNvPr>
          <p:cNvGrpSpPr/>
          <p:nvPr userDrawn="1"/>
        </p:nvGrpSpPr>
        <p:grpSpPr>
          <a:xfrm>
            <a:off x="-3756097" y="0"/>
            <a:ext cx="3507558" cy="3660775"/>
            <a:chOff x="838199" y="1150070"/>
            <a:chExt cx="3507558" cy="3660775"/>
          </a:xfrm>
          <a:solidFill>
            <a:schemeClr val="tx1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382B0CA-BA01-41DD-BE3C-82758FAC786C}"/>
                </a:ext>
              </a:extLst>
            </p:cNvPr>
            <p:cNvSpPr/>
            <p:nvPr/>
          </p:nvSpPr>
          <p:spPr>
            <a:xfrm>
              <a:off x="838200" y="1150070"/>
              <a:ext cx="3507557" cy="36607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348D668-B5CD-4D75-B442-C638D5EBF4EB}"/>
                </a:ext>
              </a:extLst>
            </p:cNvPr>
            <p:cNvSpPr txBox="1"/>
            <p:nvPr/>
          </p:nvSpPr>
          <p:spPr>
            <a:xfrm>
              <a:off x="838200" y="1150070"/>
              <a:ext cx="3507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How to insert a </a:t>
              </a:r>
              <a:br>
                <a:rPr lang="en-GB" b="1" cap="all" baseline="0" dirty="0">
                  <a:solidFill>
                    <a:schemeClr val="bg2"/>
                  </a:solidFill>
                  <a:latin typeface="+mj-lt"/>
                </a:rPr>
              </a:br>
              <a:r>
                <a:rPr lang="en-GB" b="1" cap="all" baseline="0" dirty="0">
                  <a:solidFill>
                    <a:schemeClr val="bg2"/>
                  </a:solidFill>
                  <a:latin typeface="+mj-lt"/>
                </a:rPr>
                <a:t>background image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5407D7E-1BA5-420A-8817-9D1F34FED8E0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E3E4E58-ECF6-4F38-894F-B12B408968E6}"/>
                </a:ext>
              </a:extLst>
            </p:cNvPr>
            <p:cNvSpPr txBox="1"/>
            <p:nvPr/>
          </p:nvSpPr>
          <p:spPr>
            <a:xfrm>
              <a:off x="838199" y="186780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1. </a:t>
              </a:r>
              <a:r>
                <a:rPr lang="en-GB" sz="1400" dirty="0">
                  <a:solidFill>
                    <a:schemeClr val="bg2"/>
                  </a:solidFill>
                </a:rPr>
                <a:t>Right click on your slide and click </a:t>
              </a:r>
              <a:r>
                <a:rPr lang="en-GB" sz="1400" b="1" dirty="0">
                  <a:solidFill>
                    <a:schemeClr val="accent4"/>
                  </a:solidFill>
                </a:rPr>
                <a:t>Format Background</a:t>
              </a:r>
              <a:r>
                <a:rPr lang="en-GB" sz="1400" dirty="0">
                  <a:solidFill>
                    <a:schemeClr val="accent4"/>
                  </a:solidFill>
                </a:rPr>
                <a:t>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F53F040-78BB-4DCD-9B76-62F2C1543134}"/>
                </a:ext>
              </a:extLst>
            </p:cNvPr>
            <p:cNvSpPr txBox="1"/>
            <p:nvPr/>
          </p:nvSpPr>
          <p:spPr>
            <a:xfrm>
              <a:off x="838199" y="2403174"/>
              <a:ext cx="35075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2. </a:t>
              </a:r>
              <a:r>
                <a:rPr lang="en-GB" sz="1400" dirty="0">
                  <a:solidFill>
                    <a:schemeClr val="bg2"/>
                  </a:solidFill>
                </a:rPr>
                <a:t>Click on </a:t>
              </a:r>
              <a:r>
                <a:rPr lang="en-GB" sz="1400" b="1" dirty="0">
                  <a:solidFill>
                    <a:schemeClr val="accent4"/>
                  </a:solidFill>
                </a:rPr>
                <a:t>Fill</a:t>
              </a:r>
              <a:r>
                <a:rPr lang="en-GB" sz="1400" dirty="0">
                  <a:solidFill>
                    <a:schemeClr val="bg2"/>
                  </a:solidFill>
                </a:rPr>
                <a:t> then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b="1" dirty="0">
                  <a:solidFill>
                    <a:schemeClr val="bg2"/>
                  </a:solidFill>
                </a:rPr>
                <a:t> </a:t>
              </a:r>
              <a:r>
                <a:rPr lang="en-GB" sz="1400" b="1" dirty="0">
                  <a:solidFill>
                    <a:schemeClr val="accent4"/>
                  </a:solidFill>
                </a:rPr>
                <a:t>or Texture Fill</a:t>
              </a:r>
              <a:r>
                <a:rPr lang="en-GB" sz="1400" dirty="0">
                  <a:solidFill>
                    <a:schemeClr val="bg2"/>
                  </a:solidFill>
                </a:rPr>
                <a:t> and choose the image from your computer.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C7FBABE-4AF1-4086-AFA4-89FE63A135CB}"/>
                </a:ext>
              </a:extLst>
            </p:cNvPr>
            <p:cNvSpPr txBox="1"/>
            <p:nvPr/>
          </p:nvSpPr>
          <p:spPr>
            <a:xfrm>
              <a:off x="838199" y="3160095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3. </a:t>
              </a:r>
              <a:r>
                <a:rPr lang="en-GB" sz="1400" dirty="0">
                  <a:solidFill>
                    <a:schemeClr val="bg2"/>
                  </a:solidFill>
                </a:rPr>
                <a:t>Click </a:t>
              </a:r>
              <a:r>
                <a:rPr lang="en-GB" sz="1400" b="1" dirty="0">
                  <a:solidFill>
                    <a:schemeClr val="accent4"/>
                  </a:solidFill>
                </a:rPr>
                <a:t>Picture</a:t>
              </a:r>
              <a:r>
                <a:rPr lang="en-GB" sz="1400" dirty="0">
                  <a:solidFill>
                    <a:schemeClr val="bg2"/>
                  </a:solidFill>
                </a:rPr>
                <a:t> on the Format Background Menu to alter your image.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1F50B3C-841B-4B7D-A2C2-9C2B2F09D855}"/>
                </a:ext>
              </a:extLst>
            </p:cNvPr>
            <p:cNvSpPr txBox="1"/>
            <p:nvPr/>
          </p:nvSpPr>
          <p:spPr>
            <a:xfrm>
              <a:off x="838199" y="3697078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4.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Colour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Saturation, Tone, and Colour.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A39CF72-416D-44CE-A27C-E4A04CFA70FB}"/>
                </a:ext>
              </a:extLst>
            </p:cNvPr>
            <p:cNvSpPr txBox="1"/>
            <p:nvPr/>
          </p:nvSpPr>
          <p:spPr>
            <a:xfrm>
              <a:off x="838199" y="4240412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4"/>
                  </a:solidFill>
                </a:rPr>
                <a:t>5. </a:t>
              </a:r>
              <a:r>
                <a:rPr lang="en-GB" sz="1400" dirty="0">
                  <a:solidFill>
                    <a:schemeClr val="bg2"/>
                  </a:solidFill>
                </a:rPr>
                <a:t>Choose </a:t>
              </a:r>
              <a:r>
                <a:rPr lang="en-GB" sz="1400" b="1" dirty="0">
                  <a:solidFill>
                    <a:schemeClr val="accent4"/>
                  </a:solidFill>
                </a:rPr>
                <a:t>Picture Correction</a:t>
              </a:r>
              <a:r>
                <a:rPr lang="en-GB" sz="1400" dirty="0">
                  <a:solidFill>
                    <a:schemeClr val="accent4"/>
                  </a:solidFill>
                </a:rPr>
                <a:t> </a:t>
              </a:r>
              <a:r>
                <a:rPr lang="en-GB" sz="1400" dirty="0">
                  <a:solidFill>
                    <a:schemeClr val="bg2"/>
                  </a:solidFill>
                </a:rPr>
                <a:t>to adjust the Sharpness, Brightness, and Contrast.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150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7178D3-DED5-4364-801A-31572B9B86F3}"/>
              </a:ext>
            </a:extLst>
          </p:cNvPr>
          <p:cNvSpPr/>
          <p:nvPr userDrawn="1"/>
        </p:nvSpPr>
        <p:spPr>
          <a:xfrm>
            <a:off x="7774781" y="5946775"/>
            <a:ext cx="1369218" cy="68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742B28-0165-4BB1-A2FB-631299E505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6695" y="5977731"/>
            <a:ext cx="1221583" cy="616692"/>
          </a:xfrm>
          <a:prstGeom prst="rect">
            <a:avLst/>
          </a:prstGeom>
        </p:spPr>
      </p:pic>
      <p:sp>
        <p:nvSpPr>
          <p:cNvPr id="4" name="Footer Placeholder 7">
            <a:extLst>
              <a:ext uri="{FF2B5EF4-FFF2-40B4-BE49-F238E27FC236}">
                <a16:creationId xmlns:a16="http://schemas.microsoft.com/office/drawing/2014/main" id="{552882DC-5465-4780-9287-C594618313E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1" y="6406356"/>
            <a:ext cx="3657599" cy="22643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23">
            <a:extLst>
              <a:ext uri="{FF2B5EF4-FFF2-40B4-BE49-F238E27FC236}">
                <a16:creationId xmlns:a16="http://schemas.microsoft.com/office/drawing/2014/main" id="{2E53D6C5-E09A-450B-BD40-4CAFBC86695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56807" y="6406356"/>
            <a:ext cx="685801" cy="226434"/>
          </a:xfrm>
        </p:spPr>
        <p:txBody>
          <a:bodyPr r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83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12627-D2E4-4A02-97B8-0A8DF9B88191}" type="datetimeFigureOut">
              <a:rPr lang="en-GB" smtClean="0"/>
              <a:t>13/05/2019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D409-36EC-4AA8-88EC-A768570138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955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B12A7-1F67-4455-8AB5-D94E1A094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4156"/>
            <a:ext cx="6870481" cy="686063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432000" tIns="118800" rIns="91440" bIns="10800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606E80-246D-4E45-A48E-309631757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8" y="1831973"/>
            <a:ext cx="8229601" cy="1480405"/>
          </a:xfrm>
          <a:prstGeom prst="rect">
            <a:avLst/>
          </a:prstGeom>
        </p:spPr>
        <p:txBody>
          <a:bodyPr vert="horz" wrap="square" lIns="0" tIns="45720" rIns="7200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AB15F-6ABF-44A3-B12B-20D4AD3C6A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43399" y="6406356"/>
            <a:ext cx="1600201" cy="226434"/>
          </a:xfrm>
          <a:prstGeom prst="rect">
            <a:avLst/>
          </a:prstGeom>
        </p:spPr>
        <p:txBody>
          <a:bodyPr vert="horz" wrap="square" lIns="91440" tIns="50400" rIns="91440" bIns="50400" rtlCol="0" anchor="ctr">
            <a:sp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0D36C-2BD9-4D59-9FD5-F9772891A7C0}" type="datetimeFigureOut">
              <a:rPr lang="en-GB" smtClean="0"/>
              <a:pPr/>
              <a:t>13/05/2019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2F65D-2246-40CA-9797-773D0C6473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1" y="6406356"/>
            <a:ext cx="2743199" cy="226434"/>
          </a:xfrm>
          <a:prstGeom prst="rect">
            <a:avLst/>
          </a:prstGeom>
        </p:spPr>
        <p:txBody>
          <a:bodyPr vert="horz" wrap="square" lIns="0" tIns="50400" rIns="91440" bIns="50400" rtlCol="0" anchor="ctr">
            <a:sp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4F409-085B-4A24-BD3D-D31E0A8675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28999" y="6406356"/>
            <a:ext cx="685801" cy="226434"/>
          </a:xfrm>
          <a:prstGeom prst="rect">
            <a:avLst/>
          </a:prstGeom>
        </p:spPr>
        <p:txBody>
          <a:bodyPr vert="horz" wrap="square" lIns="91440" tIns="50400" rIns="91440" bIns="50400" rtlCol="0" anchor="ctr">
            <a:sp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54AF0-1585-4B1D-A918-7EE2ADAC635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24152F-EBB9-4158-94D7-21F9423636C5}"/>
              </a:ext>
            </a:extLst>
          </p:cNvPr>
          <p:cNvSpPr txBox="1"/>
          <p:nvPr userDrawn="1"/>
        </p:nvSpPr>
        <p:spPr>
          <a:xfrm>
            <a:off x="6179343" y="6380163"/>
            <a:ext cx="2514600" cy="228600"/>
          </a:xfrm>
          <a:prstGeom prst="rect">
            <a:avLst/>
          </a:prstGeom>
          <a:noFill/>
        </p:spPr>
        <p:txBody>
          <a:bodyPr wrap="square" rIns="0" rtlCol="0" anchor="ctr">
            <a:noAutofit/>
          </a:bodyPr>
          <a:lstStyle/>
          <a:p>
            <a:pPr algn="r"/>
            <a:r>
              <a:rPr lang="en-GB" sz="2000" b="1" dirty="0">
                <a:solidFill>
                  <a:schemeClr val="accent5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#MORETHANYOUTHINK</a:t>
            </a:r>
          </a:p>
        </p:txBody>
      </p:sp>
    </p:spTree>
    <p:extLst>
      <p:ext uri="{BB962C8B-B14F-4D97-AF65-F5344CB8AC3E}">
        <p14:creationId xmlns:p14="http://schemas.microsoft.com/office/powerpoint/2010/main" val="3698140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59" r:id="rId4"/>
    <p:sldLayoutId id="2147483650" r:id="rId5"/>
    <p:sldLayoutId id="2147483660" r:id="rId6"/>
    <p:sldLayoutId id="2147483661" r:id="rId7"/>
    <p:sldLayoutId id="2147483655" r:id="rId8"/>
    <p:sldLayoutId id="2147483662" r:id="rId9"/>
    <p:sldLayoutId id="2147483656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4" r:id="rId16"/>
    <p:sldLayoutId id="2147483668" r:id="rId17"/>
    <p:sldLayoutId id="2147483653" r:id="rId18"/>
    <p:sldLayoutId id="2147483669" r:id="rId19"/>
    <p:sldLayoutId id="2147483670" r:id="rId20"/>
    <p:sldLayoutId id="2147483652" r:id="rId21"/>
    <p:sldLayoutId id="2147483673" r:id="rId22"/>
    <p:sldLayoutId id="2147483671" r:id="rId23"/>
    <p:sldLayoutId id="2147483674" r:id="rId24"/>
    <p:sldLayoutId id="2147483675" r:id="rId25"/>
    <p:sldLayoutId id="2147483678" r:id="rId26"/>
    <p:sldLayoutId id="2147483680" r:id="rId27"/>
    <p:sldLayoutId id="2147483681" r:id="rId28"/>
    <p:sldLayoutId id="2147483676" r:id="rId29"/>
    <p:sldLayoutId id="2147483672" r:id="rId30"/>
    <p:sldLayoutId id="2147483682" r:id="rId31"/>
  </p:sldLayoutIdLst>
  <p:txStyles>
    <p:titleStyle>
      <a:lvl1pPr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None/>
        <a:defRPr sz="3300" b="1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88900" indent="-8890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79388" indent="-90488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5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269875" indent="-90488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360363" indent="-90488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5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306" userDrawn="1">
          <p15:clr>
            <a:srgbClr val="F26B43"/>
          </p15:clr>
        </p15:guide>
        <p15:guide id="4" orient="horz" pos="2450" userDrawn="1">
          <p15:clr>
            <a:srgbClr val="F26B43"/>
          </p15:clr>
        </p15:guide>
        <p15:guide id="5" orient="horz" pos="2594" userDrawn="1">
          <p15:clr>
            <a:srgbClr val="F26B43"/>
          </p15:clr>
        </p15:guide>
        <p15:guide id="6" orient="horz" pos="2738" userDrawn="1">
          <p15:clr>
            <a:srgbClr val="F26B43"/>
          </p15:clr>
        </p15:guide>
        <p15:guide id="7" orient="horz" pos="2883" userDrawn="1">
          <p15:clr>
            <a:srgbClr val="F26B43"/>
          </p15:clr>
        </p15:guide>
        <p15:guide id="8" orient="horz" pos="3026" userDrawn="1">
          <p15:clr>
            <a:srgbClr val="F26B43"/>
          </p15:clr>
        </p15:guide>
        <p15:guide id="9" orient="horz" pos="3171" userDrawn="1">
          <p15:clr>
            <a:srgbClr val="F26B43"/>
          </p15:clr>
        </p15:guide>
        <p15:guide id="10" orient="horz" pos="3314" userDrawn="1">
          <p15:clr>
            <a:srgbClr val="F26B43"/>
          </p15:clr>
        </p15:guide>
        <p15:guide id="11" orient="horz" pos="3459" userDrawn="1">
          <p15:clr>
            <a:srgbClr val="F26B43"/>
          </p15:clr>
        </p15:guide>
        <p15:guide id="12" orient="horz" pos="3602" userDrawn="1">
          <p15:clr>
            <a:srgbClr val="F26B43"/>
          </p15:clr>
        </p15:guide>
        <p15:guide id="13" orient="horz" pos="3746" userDrawn="1">
          <p15:clr>
            <a:srgbClr val="F26B43"/>
          </p15:clr>
        </p15:guide>
        <p15:guide id="14" orient="horz" pos="3890" userDrawn="1">
          <p15:clr>
            <a:srgbClr val="F26B43"/>
          </p15:clr>
        </p15:guide>
        <p15:guide id="15" orient="horz" pos="4034" userDrawn="1">
          <p15:clr>
            <a:srgbClr val="F26B43"/>
          </p15:clr>
        </p15:guide>
        <p15:guide id="16" orient="horz" pos="4178" userDrawn="1">
          <p15:clr>
            <a:srgbClr val="F26B43"/>
          </p15:clr>
        </p15:guide>
        <p15:guide id="17" orient="horz" pos="2018" userDrawn="1">
          <p15:clr>
            <a:srgbClr val="F26B43"/>
          </p15:clr>
        </p15:guide>
        <p15:guide id="18" orient="horz" pos="146" userDrawn="1">
          <p15:clr>
            <a:srgbClr val="F26B43"/>
          </p15:clr>
        </p15:guide>
        <p15:guide id="19" orient="horz" pos="290" userDrawn="1">
          <p15:clr>
            <a:srgbClr val="F26B43"/>
          </p15:clr>
        </p15:guide>
        <p15:guide id="20" orient="horz" pos="434" userDrawn="1">
          <p15:clr>
            <a:srgbClr val="F26B43"/>
          </p15:clr>
        </p15:guide>
        <p15:guide id="21" orient="horz" pos="578" userDrawn="1">
          <p15:clr>
            <a:srgbClr val="F26B43"/>
          </p15:clr>
        </p15:guide>
        <p15:guide id="22" orient="horz" pos="722" userDrawn="1">
          <p15:clr>
            <a:srgbClr val="F26B43"/>
          </p15:clr>
        </p15:guide>
        <p15:guide id="23" orient="horz" pos="866" userDrawn="1">
          <p15:clr>
            <a:srgbClr val="F26B43"/>
          </p15:clr>
        </p15:guide>
        <p15:guide id="24" orient="horz" pos="1010" userDrawn="1">
          <p15:clr>
            <a:srgbClr val="F26B43"/>
          </p15:clr>
        </p15:guide>
        <p15:guide id="25" orient="horz" pos="1154" userDrawn="1">
          <p15:clr>
            <a:srgbClr val="F26B43"/>
          </p15:clr>
        </p15:guide>
        <p15:guide id="26" orient="horz" pos="1298" userDrawn="1">
          <p15:clr>
            <a:srgbClr val="F26B43"/>
          </p15:clr>
        </p15:guide>
        <p15:guide id="27" orient="horz" pos="1442" userDrawn="1">
          <p15:clr>
            <a:srgbClr val="F26B43"/>
          </p15:clr>
        </p15:guide>
        <p15:guide id="28" orient="horz" pos="1586" userDrawn="1">
          <p15:clr>
            <a:srgbClr val="F26B43"/>
          </p15:clr>
        </p15:guide>
        <p15:guide id="29" orient="horz" pos="1730" userDrawn="1">
          <p15:clr>
            <a:srgbClr val="F26B43"/>
          </p15:clr>
        </p15:guide>
        <p15:guide id="30" orient="horz" pos="1874" userDrawn="1">
          <p15:clr>
            <a:srgbClr val="F26B43"/>
          </p15:clr>
        </p15:guide>
        <p15:guide id="31" pos="3024" userDrawn="1">
          <p15:clr>
            <a:srgbClr val="F26B43"/>
          </p15:clr>
        </p15:guide>
        <p15:guide id="33" pos="3312" userDrawn="1">
          <p15:clr>
            <a:srgbClr val="F26B43"/>
          </p15:clr>
        </p15:guide>
        <p15:guide id="34" pos="3168" userDrawn="1">
          <p15:clr>
            <a:srgbClr val="F26B43"/>
          </p15:clr>
        </p15:guide>
        <p15:guide id="36" pos="3456" userDrawn="1">
          <p15:clr>
            <a:srgbClr val="F26B43"/>
          </p15:clr>
        </p15:guide>
        <p15:guide id="37" pos="3600" userDrawn="1">
          <p15:clr>
            <a:srgbClr val="F26B43"/>
          </p15:clr>
        </p15:guide>
        <p15:guide id="38" pos="3744" userDrawn="1">
          <p15:clr>
            <a:srgbClr val="F26B43"/>
          </p15:clr>
        </p15:guide>
        <p15:guide id="39" pos="3888" userDrawn="1">
          <p15:clr>
            <a:srgbClr val="F26B43"/>
          </p15:clr>
        </p15:guide>
        <p15:guide id="40" pos="4032" userDrawn="1">
          <p15:clr>
            <a:srgbClr val="F26B43"/>
          </p15:clr>
        </p15:guide>
        <p15:guide id="41" pos="4176" userDrawn="1">
          <p15:clr>
            <a:srgbClr val="F26B43"/>
          </p15:clr>
        </p15:guide>
        <p15:guide id="42" pos="4320" userDrawn="1">
          <p15:clr>
            <a:srgbClr val="F26B43"/>
          </p15:clr>
        </p15:guide>
        <p15:guide id="43" pos="4464" userDrawn="1">
          <p15:clr>
            <a:srgbClr val="F26B43"/>
          </p15:clr>
        </p15:guide>
        <p15:guide id="44" pos="4608" userDrawn="1">
          <p15:clr>
            <a:srgbClr val="F26B43"/>
          </p15:clr>
        </p15:guide>
        <p15:guide id="45" pos="4752" userDrawn="1">
          <p15:clr>
            <a:srgbClr val="F26B43"/>
          </p15:clr>
        </p15:guide>
        <p15:guide id="46" pos="4896" userDrawn="1">
          <p15:clr>
            <a:srgbClr val="F26B43"/>
          </p15:clr>
        </p15:guide>
        <p15:guide id="47" pos="5040" userDrawn="1">
          <p15:clr>
            <a:srgbClr val="F26B43"/>
          </p15:clr>
        </p15:guide>
        <p15:guide id="48" pos="5184" userDrawn="1">
          <p15:clr>
            <a:srgbClr val="F26B43"/>
          </p15:clr>
        </p15:guide>
        <p15:guide id="49" pos="5328" userDrawn="1">
          <p15:clr>
            <a:srgbClr val="F26B43"/>
          </p15:clr>
        </p15:guide>
        <p15:guide id="50" pos="5472" userDrawn="1">
          <p15:clr>
            <a:srgbClr val="F26B43"/>
          </p15:clr>
        </p15:guide>
        <p15:guide id="51" pos="5616" userDrawn="1">
          <p15:clr>
            <a:srgbClr val="F26B43"/>
          </p15:clr>
        </p15:guide>
        <p15:guide id="52" pos="144" userDrawn="1">
          <p15:clr>
            <a:srgbClr val="F26B43"/>
          </p15:clr>
        </p15:guide>
        <p15:guide id="53" pos="288" userDrawn="1">
          <p15:clr>
            <a:srgbClr val="F26B43"/>
          </p15:clr>
        </p15:guide>
        <p15:guide id="54" pos="432" userDrawn="1">
          <p15:clr>
            <a:srgbClr val="F26B43"/>
          </p15:clr>
        </p15:guide>
        <p15:guide id="55" pos="576" userDrawn="1">
          <p15:clr>
            <a:srgbClr val="F26B43"/>
          </p15:clr>
        </p15:guide>
        <p15:guide id="56" pos="720" userDrawn="1">
          <p15:clr>
            <a:srgbClr val="F26B43"/>
          </p15:clr>
        </p15:guide>
        <p15:guide id="57" pos="864" userDrawn="1">
          <p15:clr>
            <a:srgbClr val="F26B43"/>
          </p15:clr>
        </p15:guide>
        <p15:guide id="58" pos="1008" userDrawn="1">
          <p15:clr>
            <a:srgbClr val="F26B43"/>
          </p15:clr>
        </p15:guide>
        <p15:guide id="59" pos="1152" userDrawn="1">
          <p15:clr>
            <a:srgbClr val="F26B43"/>
          </p15:clr>
        </p15:guide>
        <p15:guide id="60" pos="1296" userDrawn="1">
          <p15:clr>
            <a:srgbClr val="F26B43"/>
          </p15:clr>
        </p15:guide>
        <p15:guide id="61" pos="1440" userDrawn="1">
          <p15:clr>
            <a:srgbClr val="F26B43"/>
          </p15:clr>
        </p15:guide>
        <p15:guide id="62" pos="1584" userDrawn="1">
          <p15:clr>
            <a:srgbClr val="F26B43"/>
          </p15:clr>
        </p15:guide>
        <p15:guide id="63" pos="1728" userDrawn="1">
          <p15:clr>
            <a:srgbClr val="F26B43"/>
          </p15:clr>
        </p15:guide>
        <p15:guide id="64" orient="horz" userDrawn="1">
          <p15:clr>
            <a:srgbClr val="F26B43"/>
          </p15:clr>
        </p15:guide>
        <p15:guide id="65" pos="1872" userDrawn="1">
          <p15:clr>
            <a:srgbClr val="F26B43"/>
          </p15:clr>
        </p15:guide>
        <p15:guide id="66" pos="2016" userDrawn="1">
          <p15:clr>
            <a:srgbClr val="F26B43"/>
          </p15:clr>
        </p15:guide>
        <p15:guide id="67" pos="2160" userDrawn="1">
          <p15:clr>
            <a:srgbClr val="F26B43"/>
          </p15:clr>
        </p15:guide>
        <p15:guide id="68" pos="2304" userDrawn="1">
          <p15:clr>
            <a:srgbClr val="F26B43"/>
          </p15:clr>
        </p15:guide>
        <p15:guide id="69" pos="2448" userDrawn="1">
          <p15:clr>
            <a:srgbClr val="F26B43"/>
          </p15:clr>
        </p15:guide>
        <p15:guide id="70" pos="2592" userDrawn="1">
          <p15:clr>
            <a:srgbClr val="F26B43"/>
          </p15:clr>
        </p15:guide>
        <p15:guide id="71" pos="27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Relationship Id="rId9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28ECF-D68C-4656-AB77-FE0F033C0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060575"/>
            <a:ext cx="5578854" cy="914751"/>
          </a:xfrm>
        </p:spPr>
        <p:txBody>
          <a:bodyPr/>
          <a:lstStyle/>
          <a:p>
            <a:r>
              <a:rPr lang="en-GB" dirty="0"/>
              <a:t>COURSE PROPOSAL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0E236-6C59-4B2E-B103-667C8D1D8A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Transition Programme 2020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F1FFC-5695-48C0-BB59-07D4035B11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5718175"/>
            <a:ext cx="1879490" cy="455994"/>
          </a:xfrm>
        </p:spPr>
        <p:txBody>
          <a:bodyPr/>
          <a:lstStyle/>
          <a:p>
            <a:r>
              <a:rPr lang="en-GB" dirty="0"/>
              <a:t>May 2019</a:t>
            </a:r>
          </a:p>
        </p:txBody>
      </p:sp>
    </p:spTree>
    <p:extLst>
      <p:ext uri="{BB962C8B-B14F-4D97-AF65-F5344CB8AC3E}">
        <p14:creationId xmlns:p14="http://schemas.microsoft.com/office/powerpoint/2010/main" val="100344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08B175-5FC8-44F3-9360-6905EBCD83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1278" y="957575"/>
            <a:ext cx="2920618" cy="806568"/>
          </a:xfrm>
        </p:spPr>
        <p:txBody>
          <a:bodyPr/>
          <a:lstStyle/>
          <a:p>
            <a:r>
              <a:rPr lang="en-GB" sz="4800" dirty="0"/>
              <a:t>WELCOME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75A1AB-A22E-4B95-AA2A-369F1AC4BC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91896" y="1252330"/>
            <a:ext cx="498442" cy="511813"/>
          </a:xfrm>
        </p:spPr>
        <p:txBody>
          <a:bodyPr/>
          <a:lstStyle/>
          <a:p>
            <a:r>
              <a:rPr lang="en-GB" sz="2400" dirty="0"/>
              <a:t>to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BB0A2-8B08-4609-83CE-0E494E7621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9814" y="1764143"/>
            <a:ext cx="5815365" cy="1136350"/>
          </a:xfrm>
        </p:spPr>
        <p:txBody>
          <a:bodyPr/>
          <a:lstStyle/>
          <a:p>
            <a:r>
              <a:rPr lang="en-GB" sz="6000" dirty="0"/>
              <a:t>Outward bound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A32963-395A-4B08-923A-0798B1FCF27F}"/>
              </a:ext>
            </a:extLst>
          </p:cNvPr>
          <p:cNvSpPr/>
          <p:nvPr/>
        </p:nvSpPr>
        <p:spPr>
          <a:xfrm>
            <a:off x="544286" y="3791009"/>
            <a:ext cx="3099933" cy="1253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1200"/>
              </a:spcAft>
            </a:pPr>
            <a:r>
              <a:rPr lang="en-GB" sz="1400" b="1" dirty="0">
                <a:solidFill>
                  <a:srgbClr val="4A525D"/>
                </a:solidFill>
              </a:rPr>
              <a:t>We are all better than we know. If only we can be brought to realise this, we may never again be prepared to settle for anything less.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31F44D6-6A86-49A4-9F21-5D7E1C81870D}"/>
              </a:ext>
            </a:extLst>
          </p:cNvPr>
          <p:cNvGrpSpPr/>
          <p:nvPr/>
        </p:nvGrpSpPr>
        <p:grpSpPr>
          <a:xfrm>
            <a:off x="3156129" y="4828340"/>
            <a:ext cx="584525" cy="599500"/>
            <a:chOff x="3875976" y="5078702"/>
            <a:chExt cx="584525" cy="5995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263895E-4139-4716-8F3B-488D340BCFF5}"/>
                </a:ext>
              </a:extLst>
            </p:cNvPr>
            <p:cNvSpPr/>
            <p:nvPr/>
          </p:nvSpPr>
          <p:spPr>
            <a:xfrm>
              <a:off x="3969659" y="5303474"/>
              <a:ext cx="397160" cy="37472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endParaRPr lang="en-GB" dirty="0" err="1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FC4EDF5-7D8D-4A69-97D9-C1282AF67392}"/>
                </a:ext>
              </a:extLst>
            </p:cNvPr>
            <p:cNvSpPr/>
            <p:nvPr/>
          </p:nvSpPr>
          <p:spPr>
            <a:xfrm rot="10800000">
              <a:off x="3875976" y="5078702"/>
              <a:ext cx="584525" cy="314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GB" sz="6600" dirty="0"/>
                <a:t>“</a:t>
              </a:r>
              <a:endParaRPr lang="en-GB" sz="1400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574F6AC7-AC5D-493D-A5E4-3262CEFC497E}"/>
              </a:ext>
            </a:extLst>
          </p:cNvPr>
          <p:cNvSpPr/>
          <p:nvPr/>
        </p:nvSpPr>
        <p:spPr>
          <a:xfrm>
            <a:off x="541533" y="5053112"/>
            <a:ext cx="1048110" cy="3747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b="1" dirty="0"/>
              <a:t>Kurt Hahn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45AF523-7224-4698-A42E-BF462C647611}"/>
              </a:ext>
            </a:extLst>
          </p:cNvPr>
          <p:cNvGrpSpPr/>
          <p:nvPr/>
        </p:nvGrpSpPr>
        <p:grpSpPr>
          <a:xfrm rot="10800000">
            <a:off x="447851" y="3416766"/>
            <a:ext cx="584525" cy="599500"/>
            <a:chOff x="3875976" y="5078702"/>
            <a:chExt cx="584525" cy="5995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190CC78-8FE2-4237-BD52-EA97C8C8BFD3}"/>
                </a:ext>
              </a:extLst>
            </p:cNvPr>
            <p:cNvSpPr/>
            <p:nvPr/>
          </p:nvSpPr>
          <p:spPr>
            <a:xfrm>
              <a:off x="3969659" y="5303474"/>
              <a:ext cx="397160" cy="37472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endParaRPr lang="en-GB" dirty="0" err="1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58B13DF-9652-4E30-975C-58DDFCF5DCCA}"/>
                </a:ext>
              </a:extLst>
            </p:cNvPr>
            <p:cNvSpPr/>
            <p:nvPr/>
          </p:nvSpPr>
          <p:spPr>
            <a:xfrm rot="10800000">
              <a:off x="3875976" y="5078702"/>
              <a:ext cx="584525" cy="314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GB" sz="6600" dirty="0"/>
                <a:t>“</a:t>
              </a:r>
              <a:endParaRPr lang="en-GB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6054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4D4AC-40E5-4D95-9E94-74727AB9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975768"/>
            <a:ext cx="5447408" cy="914751"/>
          </a:xfrm>
        </p:spPr>
        <p:txBody>
          <a:bodyPr/>
          <a:lstStyle/>
          <a:p>
            <a:r>
              <a:rPr lang="en-GB" dirty="0"/>
              <a:t>Your programme</a:t>
            </a:r>
          </a:p>
        </p:txBody>
      </p:sp>
    </p:spTree>
    <p:extLst>
      <p:ext uri="{BB962C8B-B14F-4D97-AF65-F5344CB8AC3E}">
        <p14:creationId xmlns:p14="http://schemas.microsoft.com/office/powerpoint/2010/main" val="126791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4156"/>
            <a:ext cx="2523137" cy="686063"/>
          </a:xfrm>
        </p:spPr>
        <p:txBody>
          <a:bodyPr/>
          <a:lstStyle/>
          <a:p>
            <a:r>
              <a:rPr lang="en-GB" dirty="0"/>
              <a:t>Tonight…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899" y="2231230"/>
            <a:ext cx="6172201" cy="2625334"/>
          </a:xfrm>
        </p:spPr>
        <p:txBody>
          <a:bodyPr/>
          <a:lstStyle/>
          <a:p>
            <a:r>
              <a:rPr lang="en-GB" dirty="0"/>
              <a:t>Explain plans for next year </a:t>
            </a:r>
          </a:p>
          <a:p>
            <a:r>
              <a:rPr lang="en-GB" dirty="0"/>
              <a:t>Show you typical dorm layout</a:t>
            </a:r>
          </a:p>
          <a:p>
            <a:r>
              <a:rPr lang="en-GB" dirty="0"/>
              <a:t>Talk about a typical day at camp </a:t>
            </a:r>
          </a:p>
          <a:p>
            <a:r>
              <a:rPr lang="en-GB" dirty="0"/>
              <a:t>Show you camp activities</a:t>
            </a:r>
          </a:p>
          <a:p>
            <a:r>
              <a:rPr lang="en-GB" dirty="0"/>
              <a:t>Reasons why cluster camp is positive </a:t>
            </a:r>
          </a:p>
          <a:p>
            <a:r>
              <a:rPr lang="en-GB" dirty="0"/>
              <a:t>Packing lists</a:t>
            </a:r>
          </a:p>
          <a:p>
            <a:r>
              <a:rPr lang="en-GB" dirty="0"/>
              <a:t>Cost and Payment plans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482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group of people walking on a sandy beach&#10;&#10;Description automatically generated">
            <a:extLst>
              <a:ext uri="{FF2B5EF4-FFF2-40B4-BE49-F238E27FC236}">
                <a16:creationId xmlns:a16="http://schemas.microsoft.com/office/drawing/2014/main" id="{F17E0356-9920-4DBF-90D8-DC9A5E61FBF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3429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BFB91D-329D-46CA-8654-36B639AA0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0375"/>
            <a:ext cx="4296452" cy="686063"/>
          </a:xfrm>
        </p:spPr>
        <p:txBody>
          <a:bodyPr/>
          <a:lstStyle/>
          <a:p>
            <a:r>
              <a:rPr lang="en-GB" dirty="0"/>
              <a:t>YOUR PROGRAMME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29C96-575C-4C7B-863C-0A763A2FA1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8786" y="1140971"/>
            <a:ext cx="3797666" cy="455994"/>
          </a:xfrm>
        </p:spPr>
        <p:txBody>
          <a:bodyPr/>
          <a:lstStyle/>
          <a:p>
            <a:r>
              <a:rPr lang="en-GB" dirty="0"/>
              <a:t>LEARNING OUTCOMES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AFBF575-CEC4-4860-9B8E-7D29C2CA74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7201" y="3657600"/>
            <a:ext cx="8507505" cy="206057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4A525D"/>
                </a:solidFill>
              </a:rPr>
              <a:t>Increased awareness of own skills and abilities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4A525D"/>
                </a:solidFill>
              </a:rPr>
              <a:t>Improved confidence and self-belief in own abilities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4A525D"/>
                </a:solidFill>
              </a:rPr>
              <a:t>Improved ability to listen and communicate effectively with others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4A525D"/>
                </a:solidFill>
              </a:rPr>
              <a:t>Increased awareness and concern for the natural environment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4A525D"/>
                </a:solidFill>
              </a:rPr>
              <a:t>Increased resilience and determination </a:t>
            </a:r>
          </a:p>
          <a:p>
            <a:r>
              <a:rPr lang="en-GB" sz="1400" dirty="0"/>
              <a:t>	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282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EEF1F2-C06B-42D1-B3CE-D1230D6645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1" y="917575"/>
            <a:ext cx="3305778" cy="455994"/>
          </a:xfrm>
        </p:spPr>
        <p:txBody>
          <a:bodyPr/>
          <a:lstStyle/>
          <a:p>
            <a:r>
              <a:rPr lang="en-GB" dirty="0"/>
              <a:t>THE FINER DETAIL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D425D3-B083-4B00-ABD1-81D6970DC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4156"/>
            <a:ext cx="4296452" cy="686063"/>
          </a:xfrm>
        </p:spPr>
        <p:txBody>
          <a:bodyPr/>
          <a:lstStyle/>
          <a:p>
            <a:r>
              <a:rPr lang="en-GB" dirty="0"/>
              <a:t>YOUR PROGRAMME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BD194CA-273B-465D-83ED-B629D7FE65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973468"/>
              </p:ext>
            </p:extLst>
          </p:nvPr>
        </p:nvGraphicFramePr>
        <p:xfrm>
          <a:off x="457199" y="1786833"/>
          <a:ext cx="8229601" cy="404000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436831">
                  <a:extLst>
                    <a:ext uri="{9D8B030D-6E8A-4147-A177-3AD203B41FA5}">
                      <a16:colId xmlns:a16="http://schemas.microsoft.com/office/drawing/2014/main" val="1356761362"/>
                    </a:ext>
                  </a:extLst>
                </a:gridCol>
                <a:gridCol w="1704864">
                  <a:extLst>
                    <a:ext uri="{9D8B030D-6E8A-4147-A177-3AD203B41FA5}">
                      <a16:colId xmlns:a16="http://schemas.microsoft.com/office/drawing/2014/main" val="505921003"/>
                    </a:ext>
                  </a:extLst>
                </a:gridCol>
                <a:gridCol w="2268071">
                  <a:extLst>
                    <a:ext uri="{9D8B030D-6E8A-4147-A177-3AD203B41FA5}">
                      <a16:colId xmlns:a16="http://schemas.microsoft.com/office/drawing/2014/main" val="634221723"/>
                    </a:ext>
                  </a:extLst>
                </a:gridCol>
                <a:gridCol w="1819835">
                  <a:extLst>
                    <a:ext uri="{9D8B030D-6E8A-4147-A177-3AD203B41FA5}">
                      <a16:colId xmlns:a16="http://schemas.microsoft.com/office/drawing/2014/main" val="2745939772"/>
                    </a:ext>
                  </a:extLst>
                </a:gridCol>
              </a:tblGrid>
              <a:tr h="526013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rgbClr val="054B70"/>
                          </a:solidFill>
                          <a:latin typeface="+mn-lt"/>
                        </a:rPr>
                        <a:t>Dates</a:t>
                      </a: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730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1400" b="0" dirty="0">
                          <a:solidFill>
                            <a:srgbClr val="4A525D"/>
                          </a:solidFill>
                          <a:latin typeface="+mn-lt"/>
                        </a:rPr>
                        <a:t>17-21</a:t>
                      </a:r>
                      <a:r>
                        <a:rPr lang="en-GB" sz="1400" b="0" baseline="30000" dirty="0">
                          <a:solidFill>
                            <a:srgbClr val="4A525D"/>
                          </a:solidFill>
                          <a:latin typeface="+mn-lt"/>
                        </a:rPr>
                        <a:t>st</a:t>
                      </a:r>
                      <a:r>
                        <a:rPr lang="en-GB" sz="1400" b="0" dirty="0">
                          <a:solidFill>
                            <a:srgbClr val="4A525D"/>
                          </a:solidFill>
                          <a:latin typeface="+mn-lt"/>
                        </a:rPr>
                        <a:t> February</a:t>
                      </a: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469723"/>
                  </a:ext>
                </a:extLst>
              </a:tr>
              <a:tr h="526013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rgbClr val="054B70"/>
                          </a:solidFill>
                          <a:latin typeface="+mn-lt"/>
                        </a:rPr>
                        <a:t>Centre</a:t>
                      </a: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73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rgbClr val="4A525D"/>
                          </a:solidFill>
                          <a:latin typeface="+mn-lt"/>
                        </a:rPr>
                        <a:t>Ullswater &amp; </a:t>
                      </a:r>
                      <a:r>
                        <a:rPr lang="en-GB" sz="1400" b="0" dirty="0" err="1">
                          <a:solidFill>
                            <a:srgbClr val="4A525D"/>
                          </a:solidFill>
                          <a:latin typeface="+mn-lt"/>
                        </a:rPr>
                        <a:t>Howtown</a:t>
                      </a:r>
                      <a:r>
                        <a:rPr lang="en-GB" sz="1400" b="0" dirty="0">
                          <a:solidFill>
                            <a:srgbClr val="4A525D"/>
                          </a:solidFill>
                          <a:latin typeface="+mn-lt"/>
                        </a:rPr>
                        <a:t> (Lake District)</a:t>
                      </a:r>
                    </a:p>
                    <a:p>
                      <a:endParaRPr lang="en-GB" sz="1400" b="0" dirty="0">
                        <a:solidFill>
                          <a:srgbClr val="4A525D"/>
                        </a:solidFill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5451968"/>
                  </a:ext>
                </a:extLst>
              </a:tr>
              <a:tr h="58715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rgbClr val="054B70"/>
                          </a:solidFill>
                          <a:latin typeface="+mn-lt"/>
                        </a:rPr>
                        <a:t>Start time</a:t>
                      </a:r>
                    </a:p>
                    <a:p>
                      <a:endParaRPr lang="en-GB" sz="1400" b="1" dirty="0">
                        <a:solidFill>
                          <a:srgbClr val="054B70"/>
                        </a:solidFill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73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rgbClr val="4A525D"/>
                          </a:solidFill>
                          <a:latin typeface="+mn-lt"/>
                        </a:rPr>
                        <a:t>1pm</a:t>
                      </a:r>
                    </a:p>
                    <a:p>
                      <a:endParaRPr lang="en-GB" sz="1400" dirty="0">
                        <a:solidFill>
                          <a:srgbClr val="4A525D"/>
                        </a:solidFill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rgbClr val="054B70"/>
                          </a:solidFill>
                          <a:latin typeface="+mn-lt"/>
                        </a:rPr>
                        <a:t>Finish time</a:t>
                      </a: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73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rgbClr val="4A525D"/>
                          </a:solidFill>
                          <a:latin typeface="+mn-lt"/>
                        </a:rPr>
                        <a:t>1pm</a:t>
                      </a:r>
                    </a:p>
                    <a:p>
                      <a:endParaRPr lang="en-GB" sz="1400" dirty="0">
                        <a:solidFill>
                          <a:srgbClr val="4A525D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2769367"/>
                  </a:ext>
                </a:extLst>
              </a:tr>
              <a:tr h="593888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rgbClr val="054B70"/>
                          </a:solidFill>
                          <a:latin typeface="+mn-lt"/>
                        </a:rPr>
                        <a:t>First meal</a:t>
                      </a: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73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rgbClr val="4A525D"/>
                          </a:solidFill>
                          <a:latin typeface="+mn-lt"/>
                        </a:rPr>
                        <a:t>Dinner</a:t>
                      </a:r>
                    </a:p>
                    <a:p>
                      <a:endParaRPr lang="en-GB" sz="1400" dirty="0">
                        <a:solidFill>
                          <a:srgbClr val="4A525D"/>
                        </a:solidFill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rgbClr val="054B70"/>
                          </a:solidFill>
                          <a:latin typeface="+mn-lt"/>
                        </a:rPr>
                        <a:t>Last meal</a:t>
                      </a: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73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rgbClr val="4A525D"/>
                          </a:solidFill>
                          <a:latin typeface="+mn-lt"/>
                        </a:rPr>
                        <a:t>Lunch</a:t>
                      </a:r>
                    </a:p>
                    <a:p>
                      <a:endParaRPr lang="en-GB" sz="1400" dirty="0">
                        <a:solidFill>
                          <a:srgbClr val="4A525D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8393340"/>
                  </a:ext>
                </a:extLst>
              </a:tr>
              <a:tr h="585062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rgbClr val="054B70"/>
                          </a:solidFill>
                          <a:latin typeface="+mn-lt"/>
                        </a:rPr>
                        <a:t>Age range of participants</a:t>
                      </a: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73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rgbClr val="4A525D"/>
                          </a:solidFill>
                          <a:latin typeface="+mn-lt"/>
                        </a:rPr>
                        <a:t>P7 Transition</a:t>
                      </a: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8565214"/>
                  </a:ext>
                </a:extLst>
              </a:tr>
              <a:tr h="58468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rgbClr val="054B70"/>
                          </a:solidFill>
                          <a:latin typeface="+mn-lt"/>
                        </a:rPr>
                        <a:t>Number of groups</a:t>
                      </a: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73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rgbClr val="4A525D"/>
                          </a:solidFill>
                          <a:latin typeface="+mn-lt"/>
                        </a:rPr>
                        <a:t>14 groups</a:t>
                      </a:r>
                    </a:p>
                    <a:p>
                      <a:endParaRPr lang="en-GB" sz="1400" dirty="0">
                        <a:solidFill>
                          <a:srgbClr val="4A525D"/>
                        </a:solidFill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1751872"/>
                  </a:ext>
                </a:extLst>
              </a:tr>
              <a:tr h="63718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rgbClr val="054B70"/>
                          </a:solidFill>
                          <a:latin typeface="+mn-lt"/>
                        </a:rPr>
                        <a:t>Number of staff</a:t>
                      </a: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73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rgbClr val="4A525D"/>
                          </a:solidFill>
                          <a:latin typeface="+mn-lt"/>
                        </a:rPr>
                        <a:t>1 free staff place per group (14)</a:t>
                      </a:r>
                    </a:p>
                    <a:p>
                      <a:endParaRPr lang="en-GB" sz="1400" dirty="0">
                        <a:solidFill>
                          <a:srgbClr val="4A525D"/>
                        </a:solidFill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356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87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6621-8DE5-4F4A-BE87-C6F5C803C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4156"/>
            <a:ext cx="528616" cy="686063"/>
          </a:xfrm>
        </p:spPr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C7FCA-68DD-4D03-9EA2-0D1FD71FD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8" y="1831973"/>
            <a:ext cx="8229601" cy="341632"/>
          </a:xfrm>
        </p:spPr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CCC7B2-4DB3-4220-9650-5F62EB6432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75" t="13601" r="11413" b="16401"/>
          <a:stretch/>
        </p:blipFill>
        <p:spPr>
          <a:xfrm>
            <a:off x="331756" y="442914"/>
            <a:ext cx="8229601" cy="579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980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A0AC1-2A36-4C5D-ADAD-4364C1F59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DD39D-1938-47F3-9496-924BB5B42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72707A-F257-4DE2-B6E8-4D2CA57977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37" t="21931" r="20312" b="9703"/>
          <a:stretch/>
        </p:blipFill>
        <p:spPr>
          <a:xfrm>
            <a:off x="171447" y="865678"/>
            <a:ext cx="8801101" cy="575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339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EEF1F2-C06B-42D1-B3CE-D1230D6645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3267" y="920219"/>
            <a:ext cx="1593129" cy="455994"/>
          </a:xfrm>
          <a:solidFill>
            <a:srgbClr val="D11286"/>
          </a:solidFill>
        </p:spPr>
        <p:txBody>
          <a:bodyPr/>
          <a:lstStyle/>
          <a:p>
            <a:r>
              <a:rPr lang="en-GB" dirty="0"/>
              <a:t>5 DAYS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D425D3-B083-4B00-ABD1-81D6970DC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4156"/>
            <a:ext cx="4738881" cy="686063"/>
          </a:xfrm>
        </p:spPr>
        <p:txBody>
          <a:bodyPr/>
          <a:lstStyle/>
          <a:p>
            <a:r>
              <a:rPr lang="en-GB" dirty="0"/>
              <a:t>SAMPLE programme</a:t>
            </a:r>
          </a:p>
        </p:txBody>
      </p:sp>
      <p:pic>
        <p:nvPicPr>
          <p:cNvPr id="8" name="Picture 7" descr="A group of people in different poses for the camera&#10;&#10;Description automatically generated">
            <a:extLst>
              <a:ext uri="{FF2B5EF4-FFF2-40B4-BE49-F238E27FC236}">
                <a16:creationId xmlns:a16="http://schemas.microsoft.com/office/drawing/2014/main" id="{B3CA50F7-2EC5-479E-81B6-A565CAB2E5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67" y="1501339"/>
            <a:ext cx="8537465" cy="498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83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4156"/>
            <a:ext cx="3241539" cy="686063"/>
          </a:xfrm>
        </p:spPr>
        <p:txBody>
          <a:bodyPr/>
          <a:lstStyle/>
          <a:p>
            <a:r>
              <a:rPr lang="en-GB" dirty="0"/>
              <a:t>Typical Day…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26469"/>
            <a:ext cx="7886700" cy="3774281"/>
          </a:xfrm>
        </p:spPr>
        <p:txBody>
          <a:bodyPr>
            <a:normAutofit/>
          </a:bodyPr>
          <a:lstStyle/>
          <a:p>
            <a:r>
              <a:rPr lang="en-GB" sz="2700" dirty="0"/>
              <a:t>8.30 – 9.30 </a:t>
            </a:r>
          </a:p>
          <a:p>
            <a:endParaRPr lang="en-GB" sz="2700" dirty="0"/>
          </a:p>
          <a:p>
            <a:endParaRPr lang="en-GB" sz="2700" dirty="0"/>
          </a:p>
          <a:p>
            <a:r>
              <a:rPr lang="en-GB" sz="2700" dirty="0"/>
              <a:t>9.30- 12.30</a:t>
            </a:r>
          </a:p>
          <a:p>
            <a:endParaRPr lang="en-GB" sz="2700" dirty="0"/>
          </a:p>
          <a:p>
            <a:endParaRPr lang="en-GB" sz="2700" dirty="0"/>
          </a:p>
          <a:p>
            <a:r>
              <a:rPr lang="en-GB" sz="2700" dirty="0"/>
              <a:t>12.30 – 1.30  lunch 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062" y="2010640"/>
            <a:ext cx="1683760" cy="12864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062" y="3481046"/>
            <a:ext cx="1535257" cy="115144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171674" y="3513357"/>
            <a:ext cx="2937344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405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2 activities </a:t>
            </a:r>
          </a:p>
        </p:txBody>
      </p:sp>
    </p:spTree>
    <p:extLst>
      <p:ext uri="{BB962C8B-B14F-4D97-AF65-F5344CB8AC3E}">
        <p14:creationId xmlns:p14="http://schemas.microsoft.com/office/powerpoint/2010/main" val="138700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4156"/>
            <a:ext cx="3241539" cy="686063"/>
          </a:xfrm>
        </p:spPr>
        <p:txBody>
          <a:bodyPr/>
          <a:lstStyle/>
          <a:p>
            <a:r>
              <a:rPr lang="en-GB" dirty="0"/>
              <a:t>Typical Day…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26469"/>
            <a:ext cx="7886700" cy="3774281"/>
          </a:xfrm>
        </p:spPr>
        <p:txBody>
          <a:bodyPr>
            <a:normAutofit/>
          </a:bodyPr>
          <a:lstStyle/>
          <a:p>
            <a:endParaRPr lang="en-GB" sz="2700" dirty="0"/>
          </a:p>
          <a:p>
            <a:r>
              <a:rPr lang="en-GB" sz="2700" dirty="0"/>
              <a:t>1.30- 4.30</a:t>
            </a:r>
          </a:p>
          <a:p>
            <a:endParaRPr lang="en-GB" sz="2700" dirty="0"/>
          </a:p>
          <a:p>
            <a:endParaRPr lang="en-GB" sz="2700" dirty="0"/>
          </a:p>
          <a:p>
            <a:r>
              <a:rPr lang="en-GB" sz="2700" dirty="0"/>
              <a:t>5.00 – 6.00  Dinner  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662" y="2361915"/>
            <a:ext cx="1535257" cy="115144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226103" y="2591388"/>
            <a:ext cx="2937344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405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2 activities </a:t>
            </a:r>
          </a:p>
        </p:txBody>
      </p:sp>
    </p:spTree>
    <p:extLst>
      <p:ext uri="{BB962C8B-B14F-4D97-AF65-F5344CB8AC3E}">
        <p14:creationId xmlns:p14="http://schemas.microsoft.com/office/powerpoint/2010/main" val="134129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4156"/>
            <a:ext cx="2889326" cy="686063"/>
          </a:xfrm>
        </p:spPr>
        <p:txBody>
          <a:bodyPr/>
          <a:lstStyle/>
          <a:p>
            <a:r>
              <a:rPr lang="en-GB" dirty="0"/>
              <a:t>Typical day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899" y="2231230"/>
            <a:ext cx="6172201" cy="2625334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6.30 – 8.00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8.00 – 8.30 Supper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DD9689-4FE9-4FE4-99C0-1B3C71D1A7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105" y="2524539"/>
            <a:ext cx="2411896" cy="18089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157390-2167-4216-A43D-3D4D9B486BD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236" y="2117035"/>
            <a:ext cx="2955235" cy="2216426"/>
          </a:xfrm>
          <a:prstGeom prst="rect">
            <a:avLst/>
          </a:prstGeom>
        </p:spPr>
      </p:pic>
      <p:pic>
        <p:nvPicPr>
          <p:cNvPr id="1026" name="Picture 2" descr="Image result for hot chocolate">
            <a:extLst>
              <a:ext uri="{FF2B5EF4-FFF2-40B4-BE49-F238E27FC236}">
                <a16:creationId xmlns:a16="http://schemas.microsoft.com/office/drawing/2014/main" id="{5EB710BD-33D9-4974-A402-DE4751578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279" y="4809212"/>
            <a:ext cx="730526" cy="96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heese sandwich">
            <a:extLst>
              <a:ext uri="{FF2B5EF4-FFF2-40B4-BE49-F238E27FC236}">
                <a16:creationId xmlns:a16="http://schemas.microsoft.com/office/drawing/2014/main" id="{95B71B3F-28CA-4B72-B8B3-50043A0FC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825" y="4809211"/>
            <a:ext cx="1304168" cy="91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biscuits">
            <a:extLst>
              <a:ext uri="{FF2B5EF4-FFF2-40B4-BE49-F238E27FC236}">
                <a16:creationId xmlns:a16="http://schemas.microsoft.com/office/drawing/2014/main" id="{EAB31889-8206-40DA-8412-5DE506583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663" y="4875679"/>
            <a:ext cx="1381539" cy="77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088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4156"/>
            <a:ext cx="3241539" cy="686063"/>
          </a:xfrm>
        </p:spPr>
        <p:txBody>
          <a:bodyPr/>
          <a:lstStyle/>
          <a:p>
            <a:r>
              <a:rPr lang="en-GB" dirty="0"/>
              <a:t>Typical day…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899" y="2231230"/>
            <a:ext cx="6172201" cy="2625334"/>
          </a:xfrm>
        </p:spPr>
        <p:txBody>
          <a:bodyPr/>
          <a:lstStyle/>
          <a:p>
            <a:r>
              <a:rPr lang="en-GB" dirty="0"/>
              <a:t>8.30 – 9.30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Lights out by 10.00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467" y="2125266"/>
            <a:ext cx="1003372" cy="12469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570" y="1956089"/>
            <a:ext cx="958384" cy="20265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152" y="4113541"/>
            <a:ext cx="1770311" cy="177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3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9B999-5BC0-47CD-B33D-B5119B1B2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4156"/>
            <a:ext cx="528616" cy="686063"/>
          </a:xfrm>
        </p:spPr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6AB817-C31E-456F-A5E1-190FB872FC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2" y="1242495"/>
            <a:ext cx="5167347" cy="3875510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35CFE6D6-766B-463C-ACED-43615EAE88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330" y="2352002"/>
            <a:ext cx="4351338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329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56C35-72E5-4FD8-99A5-AC6CF49454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347934"/>
            <a:ext cx="3657600" cy="451644"/>
          </a:xfrm>
        </p:spPr>
        <p:txBody>
          <a:bodyPr/>
          <a:lstStyle/>
          <a:p>
            <a:r>
              <a:rPr lang="en-GB" dirty="0"/>
              <a:t>Jog and dip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2A1D3-CB41-4FDC-A5D3-01A13CFC02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3012692"/>
            <a:ext cx="3657600" cy="456803"/>
          </a:xfrm>
        </p:spPr>
        <p:txBody>
          <a:bodyPr/>
          <a:lstStyle/>
          <a:p>
            <a:r>
              <a:rPr lang="en-GB" dirty="0"/>
              <a:t>Gorge scrambling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E5E930-566D-4E57-BD95-C8299A6D88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3700076"/>
            <a:ext cx="3657600" cy="456407"/>
          </a:xfrm>
        </p:spPr>
        <p:txBody>
          <a:bodyPr/>
          <a:lstStyle/>
          <a:p>
            <a:r>
              <a:rPr lang="en-GB" dirty="0"/>
              <a:t>Canoeing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65CDCBD-B73B-4E7A-B3F8-41CCDDE400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387064"/>
            <a:ext cx="3657600" cy="455218"/>
          </a:xfrm>
        </p:spPr>
        <p:txBody>
          <a:bodyPr/>
          <a:lstStyle/>
          <a:p>
            <a:r>
              <a:rPr lang="en-GB" dirty="0"/>
              <a:t>Orienteering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6265871-B35D-41F1-AB70-FA17223E4C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5072863"/>
            <a:ext cx="3657600" cy="451644"/>
          </a:xfrm>
        </p:spPr>
        <p:txBody>
          <a:bodyPr/>
          <a:lstStyle/>
          <a:p>
            <a:r>
              <a:rPr lang="en-GB" dirty="0"/>
              <a:t>Understanding nature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D1BC1FF-8B78-4497-B334-227E043451F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29200" y="2347934"/>
            <a:ext cx="3657600" cy="451644"/>
          </a:xfrm>
        </p:spPr>
        <p:txBody>
          <a:bodyPr/>
          <a:lstStyle/>
          <a:p>
            <a:r>
              <a:rPr lang="en-GB" dirty="0"/>
              <a:t>Mountain expeditions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1A0AB60-D82D-405E-B6AC-BCD3A2E626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29200" y="2997409"/>
            <a:ext cx="3657600" cy="456803"/>
          </a:xfrm>
        </p:spPr>
        <p:txBody>
          <a:bodyPr/>
          <a:lstStyle/>
          <a:p>
            <a:r>
              <a:rPr lang="en-GB" dirty="0"/>
              <a:t>Raft building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8160CFE-FAE2-454A-8710-1C2E1CC5B1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29200" y="3663080"/>
            <a:ext cx="3657600" cy="456407"/>
          </a:xfrm>
        </p:spPr>
        <p:txBody>
          <a:bodyPr/>
          <a:lstStyle/>
          <a:p>
            <a:r>
              <a:rPr lang="en-GB" dirty="0"/>
              <a:t>Rock climbing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1784F1-330A-445F-BC6A-8A8CA57087B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29200" y="4399851"/>
            <a:ext cx="3657600" cy="455218"/>
          </a:xfrm>
        </p:spPr>
        <p:txBody>
          <a:bodyPr/>
          <a:lstStyle/>
          <a:p>
            <a:r>
              <a:rPr lang="en-GB" dirty="0"/>
              <a:t>Kayaking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177F0F2-D27C-4CF9-9698-EF57596A2A4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029200" y="5072863"/>
            <a:ext cx="3657600" cy="451644"/>
          </a:xfrm>
        </p:spPr>
        <p:txBody>
          <a:bodyPr/>
          <a:lstStyle/>
          <a:p>
            <a:r>
              <a:rPr lang="en-GB" dirty="0"/>
              <a:t>Abseiling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5E2B5813-6546-4D9D-8696-323D7A3E9FFA}"/>
              </a:ext>
            </a:extLst>
          </p:cNvPr>
          <p:cNvSpPr txBox="1">
            <a:spLocks/>
          </p:cNvSpPr>
          <p:nvPr/>
        </p:nvSpPr>
        <p:spPr>
          <a:xfrm>
            <a:off x="0" y="460375"/>
            <a:ext cx="4303057" cy="686063"/>
          </a:xfrm>
          <a:prstGeom prst="rect">
            <a:avLst/>
          </a:prstGeom>
          <a:solidFill>
            <a:srgbClr val="5FAB46"/>
          </a:solidFill>
        </p:spPr>
        <p:txBody>
          <a:bodyPr vert="horz" wrap="none" lIns="432000" tIns="118800" rIns="432000" bIns="108000" rtlCol="0" anchor="t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sz="3300" b="1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SAMPLE ACTIVITIES</a:t>
            </a:r>
          </a:p>
        </p:txBody>
      </p:sp>
    </p:spTree>
    <p:extLst>
      <p:ext uri="{BB962C8B-B14F-4D97-AF65-F5344CB8AC3E}">
        <p14:creationId xmlns:p14="http://schemas.microsoft.com/office/powerpoint/2010/main" val="109926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raphic 50">
            <a:extLst>
              <a:ext uri="{FF2B5EF4-FFF2-40B4-BE49-F238E27FC236}">
                <a16:creationId xmlns:a16="http://schemas.microsoft.com/office/drawing/2014/main" id="{EBEC92E9-E0FB-47BC-9451-38EC6E7370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1053" y="638056"/>
            <a:ext cx="3628464" cy="557286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864FCE2-EF53-4C71-9624-BF12AA634DF5}"/>
              </a:ext>
            </a:extLst>
          </p:cNvPr>
          <p:cNvGrpSpPr/>
          <p:nvPr/>
        </p:nvGrpSpPr>
        <p:grpSpPr>
          <a:xfrm>
            <a:off x="5993509" y="1663406"/>
            <a:ext cx="240858" cy="240858"/>
            <a:chOff x="2294728" y="2882547"/>
            <a:chExt cx="849066" cy="849066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79771A52-D269-494E-A2C9-B6E8AA14D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94728" y="2882547"/>
              <a:ext cx="849066" cy="849066"/>
            </a:xfrm>
            <a:prstGeom prst="rect">
              <a:avLst/>
            </a:prstGeom>
          </p:spPr>
        </p:pic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2FCBE4B-FCB9-441D-A415-A72977A40E33}"/>
                </a:ext>
              </a:extLst>
            </p:cNvPr>
            <p:cNvSpPr/>
            <p:nvPr/>
          </p:nvSpPr>
          <p:spPr>
            <a:xfrm>
              <a:off x="2542903" y="3050048"/>
              <a:ext cx="335409" cy="3354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59417E8-0FC6-40E3-A5BB-74E4A0FEFD20}"/>
              </a:ext>
            </a:extLst>
          </p:cNvPr>
          <p:cNvGrpSpPr/>
          <p:nvPr/>
        </p:nvGrpSpPr>
        <p:grpSpPr>
          <a:xfrm>
            <a:off x="6830373" y="3073364"/>
            <a:ext cx="240858" cy="240858"/>
            <a:chOff x="2294728" y="2882547"/>
            <a:chExt cx="849066" cy="849066"/>
          </a:xfrm>
        </p:grpSpPr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1751F0A2-2739-4B8C-85B6-52FDAB873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294728" y="2882547"/>
              <a:ext cx="849066" cy="849066"/>
            </a:xfrm>
            <a:prstGeom prst="rect">
              <a:avLst/>
            </a:prstGeom>
          </p:spPr>
        </p:pic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CC46F0E-848D-47E2-BDDB-66C22A0107D2}"/>
                </a:ext>
              </a:extLst>
            </p:cNvPr>
            <p:cNvSpPr/>
            <p:nvPr/>
          </p:nvSpPr>
          <p:spPr>
            <a:xfrm>
              <a:off x="2542903" y="3050048"/>
              <a:ext cx="335409" cy="3354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A367984-F5E7-4894-BEAA-9CD9E704BAC6}"/>
              </a:ext>
            </a:extLst>
          </p:cNvPr>
          <p:cNvGrpSpPr/>
          <p:nvPr/>
        </p:nvGrpSpPr>
        <p:grpSpPr>
          <a:xfrm>
            <a:off x="6665258" y="3384145"/>
            <a:ext cx="240858" cy="240858"/>
            <a:chOff x="2294728" y="2882547"/>
            <a:chExt cx="849066" cy="849066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7F15BE85-C0A5-4C93-8932-E27AAAEDA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94728" y="2882547"/>
              <a:ext cx="849066" cy="849066"/>
            </a:xfrm>
            <a:prstGeom prst="rect">
              <a:avLst/>
            </a:prstGeom>
          </p:spPr>
        </p:pic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24301E7-1520-402D-9DE1-FEB167791EFD}"/>
                </a:ext>
              </a:extLst>
            </p:cNvPr>
            <p:cNvSpPr/>
            <p:nvPr/>
          </p:nvSpPr>
          <p:spPr>
            <a:xfrm>
              <a:off x="2542903" y="3050048"/>
              <a:ext cx="335409" cy="3354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497203E-1852-4C22-8ABB-10902F8FEE67}"/>
              </a:ext>
            </a:extLst>
          </p:cNvPr>
          <p:cNvGrpSpPr/>
          <p:nvPr/>
        </p:nvGrpSpPr>
        <p:grpSpPr>
          <a:xfrm>
            <a:off x="6882614" y="3340386"/>
            <a:ext cx="240858" cy="240858"/>
            <a:chOff x="2294728" y="2882547"/>
            <a:chExt cx="849066" cy="849066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98048160-D055-4994-B5E9-6D56813F7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94728" y="2882547"/>
              <a:ext cx="849066" cy="849066"/>
            </a:xfrm>
            <a:prstGeom prst="rect">
              <a:avLst/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7E054EF-5A32-48A8-A136-D2AE26703417}"/>
                </a:ext>
              </a:extLst>
            </p:cNvPr>
            <p:cNvSpPr/>
            <p:nvPr/>
          </p:nvSpPr>
          <p:spPr>
            <a:xfrm>
              <a:off x="2542903" y="3050048"/>
              <a:ext cx="335409" cy="3354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894EC46-185B-445F-B528-B60F5A7BA47A}"/>
              </a:ext>
            </a:extLst>
          </p:cNvPr>
          <p:cNvGrpSpPr/>
          <p:nvPr/>
        </p:nvGrpSpPr>
        <p:grpSpPr>
          <a:xfrm>
            <a:off x="6444368" y="4180295"/>
            <a:ext cx="240858" cy="240858"/>
            <a:chOff x="2294728" y="2882547"/>
            <a:chExt cx="849066" cy="849066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23C3A30A-2945-4107-A500-282AB1EAE8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94728" y="2882547"/>
              <a:ext cx="849066" cy="849066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3B69BCA-4713-4BC3-B47C-AA79E3A12FCB}"/>
                </a:ext>
              </a:extLst>
            </p:cNvPr>
            <p:cNvSpPr/>
            <p:nvPr/>
          </p:nvSpPr>
          <p:spPr>
            <a:xfrm>
              <a:off x="2542903" y="3050048"/>
              <a:ext cx="335409" cy="3354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426652C-F0AE-42A3-8AB0-9CA5EDD267AE}"/>
              </a:ext>
            </a:extLst>
          </p:cNvPr>
          <p:cNvGrpSpPr/>
          <p:nvPr/>
        </p:nvGrpSpPr>
        <p:grpSpPr>
          <a:xfrm>
            <a:off x="6494801" y="4502992"/>
            <a:ext cx="240858" cy="240858"/>
            <a:chOff x="2294728" y="2882547"/>
            <a:chExt cx="849066" cy="849066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0E3ECDBE-EB19-4527-B256-B1F51726A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94728" y="2882547"/>
              <a:ext cx="849066" cy="849066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B470AF1-8981-4251-A053-D4ECE44E9BBB}"/>
                </a:ext>
              </a:extLst>
            </p:cNvPr>
            <p:cNvSpPr/>
            <p:nvPr/>
          </p:nvSpPr>
          <p:spPr>
            <a:xfrm>
              <a:off x="2542903" y="3050048"/>
              <a:ext cx="335409" cy="3354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81D062C-1B12-4EEC-996C-B4D53CF0ABE1}"/>
              </a:ext>
            </a:extLst>
          </p:cNvPr>
          <p:cNvSpPr/>
          <p:nvPr/>
        </p:nvSpPr>
        <p:spPr>
          <a:xfrm>
            <a:off x="0" y="457200"/>
            <a:ext cx="4498250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72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3200" b="1" dirty="0">
                <a:latin typeface="Arial Narrow" panose="020B0606020202030204" pitchFamily="34" charset="0"/>
              </a:rPr>
              <a:t>YOUR CHOSEN CENTRE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0B034C5-B9C7-4575-A204-698B003EF5E1}"/>
              </a:ext>
            </a:extLst>
          </p:cNvPr>
          <p:cNvSpPr/>
          <p:nvPr/>
        </p:nvSpPr>
        <p:spPr>
          <a:xfrm>
            <a:off x="448909" y="1605248"/>
            <a:ext cx="4049486" cy="474287"/>
          </a:xfrm>
          <a:prstGeom prst="rect">
            <a:avLst/>
          </a:prstGeom>
          <a:solidFill>
            <a:srgbClr val="D112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5AF8E5-5254-4115-90DC-79FC8C1C1ACE}"/>
              </a:ext>
            </a:extLst>
          </p:cNvPr>
          <p:cNvSpPr txBox="1"/>
          <p:nvPr/>
        </p:nvSpPr>
        <p:spPr>
          <a:xfrm>
            <a:off x="558510" y="1645813"/>
            <a:ext cx="3734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ULLSWATER, THE LAKE DISTRICT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CDB949B-1289-4449-A904-1E645328BFF5}"/>
              </a:ext>
            </a:extLst>
          </p:cNvPr>
          <p:cNvSpPr txBox="1"/>
          <p:nvPr/>
        </p:nvSpPr>
        <p:spPr>
          <a:xfrm>
            <a:off x="369568" y="4703776"/>
            <a:ext cx="487870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4A52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Outward Bound Ullswater is in the heart of the UK’s </a:t>
            </a:r>
            <a:br>
              <a:rPr lang="en-GB" sz="1400" dirty="0">
                <a:solidFill>
                  <a:srgbClr val="4A525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dirty="0">
                <a:solidFill>
                  <a:srgbClr val="4A52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largest national park, with direct access to the lake in its own grounds. It’s a short distance from famous peaks, </a:t>
            </a:r>
            <a:br>
              <a:rPr lang="en-GB" sz="1400" dirty="0">
                <a:solidFill>
                  <a:srgbClr val="4A525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dirty="0">
                <a:solidFill>
                  <a:srgbClr val="4A52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 </a:t>
            </a:r>
            <a:r>
              <a:rPr lang="en-GB" sz="1400" dirty="0" err="1">
                <a:solidFill>
                  <a:srgbClr val="4A52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Helvellyn</a:t>
            </a:r>
            <a:r>
              <a:rPr lang="en-GB" sz="1400" dirty="0">
                <a:solidFill>
                  <a:srgbClr val="4A52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its recent refurbishment won it a ‘Best Educational Building’ award. As part of the upgrade, ten learning pods are set in the woods to give a sheltered </a:t>
            </a:r>
            <a:br>
              <a:rPr lang="en-GB" sz="1400" dirty="0">
                <a:solidFill>
                  <a:srgbClr val="4A525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dirty="0">
                <a:solidFill>
                  <a:srgbClr val="4A52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inspiring ‘outdoor’ location to review the days learning. 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17939AF-DDD7-4828-96FF-95388213033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054" y="2075623"/>
            <a:ext cx="4049342" cy="2474886"/>
          </a:xfrm>
          <a:prstGeom prst="rect">
            <a:avLst/>
          </a:prstGeom>
        </p:spPr>
      </p:pic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DF72370D-C7E8-4F7B-BC47-C41D19A1E6AC}"/>
              </a:ext>
            </a:extLst>
          </p:cNvPr>
          <p:cNvSpPr/>
          <p:nvPr/>
        </p:nvSpPr>
        <p:spPr>
          <a:xfrm>
            <a:off x="448908" y="2081152"/>
            <a:ext cx="4049342" cy="2469355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 err="1"/>
          </a:p>
        </p:txBody>
      </p:sp>
      <p:sp>
        <p:nvSpPr>
          <p:cNvPr id="33" name="Rectangle 32">
            <a:hlinkClick r:id="" action="ppaction://noaction"/>
            <a:extLst>
              <a:ext uri="{FF2B5EF4-FFF2-40B4-BE49-F238E27FC236}">
                <a16:creationId xmlns:a16="http://schemas.microsoft.com/office/drawing/2014/main" id="{A4608385-34ED-4315-B32B-B490D7A6CD48}"/>
              </a:ext>
            </a:extLst>
          </p:cNvPr>
          <p:cNvSpPr/>
          <p:nvPr/>
        </p:nvSpPr>
        <p:spPr>
          <a:xfrm>
            <a:off x="5847285" y="1543807"/>
            <a:ext cx="528395" cy="524524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 err="1"/>
          </a:p>
        </p:txBody>
      </p:sp>
      <p:sp>
        <p:nvSpPr>
          <p:cNvPr id="35" name="Rectangle 34">
            <a:hlinkClick r:id="" action="ppaction://noaction"/>
            <a:extLst>
              <a:ext uri="{FF2B5EF4-FFF2-40B4-BE49-F238E27FC236}">
                <a16:creationId xmlns:a16="http://schemas.microsoft.com/office/drawing/2014/main" id="{B0CADC7A-78FE-4C92-9205-CFF2A31AA872}"/>
              </a:ext>
            </a:extLst>
          </p:cNvPr>
          <p:cNvSpPr/>
          <p:nvPr/>
        </p:nvSpPr>
        <p:spPr>
          <a:xfrm>
            <a:off x="6896188" y="3314222"/>
            <a:ext cx="347537" cy="346932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 err="1"/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F3AD8D5B-9A12-4330-8018-B37980FC9D4C}"/>
              </a:ext>
            </a:extLst>
          </p:cNvPr>
          <p:cNvSpPr/>
          <p:nvPr/>
        </p:nvSpPr>
        <p:spPr>
          <a:xfrm>
            <a:off x="6546213" y="3314222"/>
            <a:ext cx="347537" cy="346932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 err="1"/>
          </a:p>
        </p:txBody>
      </p:sp>
      <p:sp>
        <p:nvSpPr>
          <p:cNvPr id="37" name="Rectangle 36">
            <a:hlinkClick r:id="" action="ppaction://noaction"/>
            <a:extLst>
              <a:ext uri="{FF2B5EF4-FFF2-40B4-BE49-F238E27FC236}">
                <a16:creationId xmlns:a16="http://schemas.microsoft.com/office/drawing/2014/main" id="{45602DE2-7E00-43C5-841F-012D72ABCD44}"/>
              </a:ext>
            </a:extLst>
          </p:cNvPr>
          <p:cNvSpPr/>
          <p:nvPr/>
        </p:nvSpPr>
        <p:spPr>
          <a:xfrm>
            <a:off x="6384962" y="4124240"/>
            <a:ext cx="347537" cy="346932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 err="1"/>
          </a:p>
        </p:txBody>
      </p:sp>
      <p:sp>
        <p:nvSpPr>
          <p:cNvPr id="38" name="Rectangle 37">
            <a:hlinkClick r:id="" action="ppaction://noaction"/>
            <a:extLst>
              <a:ext uri="{FF2B5EF4-FFF2-40B4-BE49-F238E27FC236}">
                <a16:creationId xmlns:a16="http://schemas.microsoft.com/office/drawing/2014/main" id="{93CB26D3-991C-4C90-925E-D3B27ECBDFC0}"/>
              </a:ext>
            </a:extLst>
          </p:cNvPr>
          <p:cNvSpPr/>
          <p:nvPr/>
        </p:nvSpPr>
        <p:spPr>
          <a:xfrm>
            <a:off x="6434302" y="4468669"/>
            <a:ext cx="347537" cy="346932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GB" dirty="0" err="1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FDFAD69-6D1A-49AB-B00B-E141A597B1A7}"/>
              </a:ext>
            </a:extLst>
          </p:cNvPr>
          <p:cNvCxnSpPr>
            <a:cxnSpLocks/>
          </p:cNvCxnSpPr>
          <p:nvPr/>
        </p:nvCxnSpPr>
        <p:spPr>
          <a:xfrm>
            <a:off x="8822531" y="231775"/>
            <a:ext cx="218480" cy="0"/>
          </a:xfrm>
          <a:prstGeom prst="straightConnector1">
            <a:avLst/>
          </a:prstGeom>
          <a:ln w="12700">
            <a:solidFill>
              <a:schemeClr val="bg2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18297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D77E0332-521D-4670-80E4-3E362E7316A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1BD43D7-2B03-4319-8314-438451E15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975"/>
            <a:ext cx="4488812" cy="686063"/>
          </a:xfrm>
        </p:spPr>
        <p:txBody>
          <a:bodyPr/>
          <a:lstStyle/>
          <a:p>
            <a:r>
              <a:rPr lang="en-GB" dirty="0"/>
              <a:t>THE BEST LEARNING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7FBFE5-1117-4512-B222-CB23F85CD1C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7201" y="2165465"/>
            <a:ext cx="3886199" cy="3780042"/>
          </a:xfrm>
        </p:spPr>
        <p:txBody>
          <a:bodyPr/>
          <a:lstStyle/>
          <a:p>
            <a:r>
              <a:rPr lang="en-GB" sz="2000" dirty="0"/>
              <a:t>Your students. Our instructors. One wild location. Let’s do this.</a:t>
            </a:r>
          </a:p>
          <a:p>
            <a:endParaRPr lang="en-GB" sz="1500" dirty="0"/>
          </a:p>
          <a:p>
            <a:r>
              <a:rPr lang="en-GB" sz="1600" dirty="0"/>
              <a:t>Limitations on young people, whether real or perceived, come in all shapes and sizes. </a:t>
            </a:r>
            <a:r>
              <a:rPr lang="en-GB" sz="1600" b="1" dirty="0"/>
              <a:t>But we use the power of learning and adventures in the wild to defeat them all</a:t>
            </a:r>
            <a:r>
              <a:rPr lang="en-GB" sz="1600" dirty="0"/>
              <a:t>. </a:t>
            </a:r>
          </a:p>
          <a:p>
            <a:endParaRPr lang="en-GB" sz="1600" dirty="0"/>
          </a:p>
          <a:p>
            <a:r>
              <a:rPr lang="en-GB" sz="1600" dirty="0"/>
              <a:t>We partner with schools and colleges to teach young people the most important lesson they could ever learn: </a:t>
            </a:r>
            <a:r>
              <a:rPr lang="en-GB" sz="1600" b="1" i="1" dirty="0"/>
              <a:t>to believe in themselves</a:t>
            </a:r>
            <a:r>
              <a:rPr lang="en-GB" sz="1600" b="1" dirty="0"/>
              <a:t>.</a:t>
            </a:r>
            <a:r>
              <a:rPr lang="en-GB" sz="1600" dirty="0"/>
              <a:t> </a:t>
            </a:r>
          </a:p>
          <a:p>
            <a:endParaRPr lang="en-GB" sz="1600" dirty="0"/>
          </a:p>
          <a:p>
            <a:r>
              <a:rPr lang="en-GB" sz="1600" dirty="0"/>
              <a:t>It’s the superpower that transforms their behaviour throughout school, work and beyond.</a:t>
            </a:r>
          </a:p>
          <a:p>
            <a:endParaRPr lang="en-GB" sz="1200" dirty="0"/>
          </a:p>
          <a:p>
            <a:endParaRPr lang="en-GB" sz="1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AD21168-BD66-4708-99C2-BB5AACD9270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0E2788-C928-41E9-A3BC-501C3531E8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1" y="1367631"/>
            <a:ext cx="4695966" cy="455994"/>
          </a:xfrm>
        </p:spPr>
        <p:txBody>
          <a:bodyPr/>
          <a:lstStyle/>
          <a:p>
            <a:r>
              <a:rPr lang="en-GB" dirty="0"/>
              <a:t>HAPPENS OUT IN THE WILD</a:t>
            </a:r>
          </a:p>
        </p:txBody>
      </p:sp>
    </p:spTree>
    <p:extLst>
      <p:ext uri="{BB962C8B-B14F-4D97-AF65-F5344CB8AC3E}">
        <p14:creationId xmlns:p14="http://schemas.microsoft.com/office/powerpoint/2010/main" val="96740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D77E0332-521D-4670-80E4-3E362E7316A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1BD43D7-2B03-4319-8314-438451E15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975"/>
            <a:ext cx="2790078" cy="686063"/>
          </a:xfrm>
        </p:spPr>
        <p:txBody>
          <a:bodyPr/>
          <a:lstStyle/>
          <a:p>
            <a:r>
              <a:rPr lang="en-GB" dirty="0"/>
              <a:t>Not your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3AC40-8FD4-4F0D-BFF4-2A1E14137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1" y="1366058"/>
            <a:ext cx="5138010" cy="455994"/>
          </a:xfrm>
        </p:spPr>
        <p:txBody>
          <a:bodyPr/>
          <a:lstStyle/>
          <a:p>
            <a:r>
              <a:rPr lang="en-GB" dirty="0"/>
              <a:t>BOG-STANDARD RESIDENTIAL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7FBFE5-1117-4512-B222-CB23F85CD1C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7201" y="2052121"/>
            <a:ext cx="3886199" cy="3428206"/>
          </a:xfrm>
        </p:spPr>
        <p:txBody>
          <a:bodyPr/>
          <a:lstStyle/>
          <a:p>
            <a:r>
              <a:rPr lang="en-GB" sz="1600" dirty="0"/>
              <a:t>No two courses are the same. Your programme is made to order depending on your learning needs.</a:t>
            </a:r>
          </a:p>
          <a:p>
            <a:endParaRPr lang="en-GB" sz="1600" dirty="0"/>
          </a:p>
          <a:p>
            <a:r>
              <a:rPr lang="en-GB" sz="1600" dirty="0"/>
              <a:t>One dedicated instructor for each group for the entire course. </a:t>
            </a:r>
          </a:p>
          <a:p>
            <a:endParaRPr lang="en-GB" sz="1600" dirty="0"/>
          </a:p>
          <a:p>
            <a:r>
              <a:rPr lang="en-GB" sz="1600" dirty="0"/>
              <a:t>Hugely impactful experiences like no other, including carefully planned wild overnight expeditions.</a:t>
            </a:r>
          </a:p>
          <a:p>
            <a:endParaRPr lang="en-GB" sz="1600" dirty="0"/>
          </a:p>
          <a:p>
            <a:r>
              <a:rPr lang="en-GB" sz="1600" dirty="0"/>
              <a:t>Backed by an independently-reviewed evaluation programme so our courses make a real difference.</a:t>
            </a:r>
          </a:p>
          <a:p>
            <a:endParaRPr lang="en-GB" sz="1600" dirty="0"/>
          </a:p>
          <a:p>
            <a:r>
              <a:rPr lang="en-GB" sz="1600" dirty="0"/>
              <a:t>All-inclusive, so all food, accommodation, tuition, 24-hour pastoral care and comprehensive insurance are included.</a:t>
            </a:r>
          </a:p>
          <a:p>
            <a:endParaRPr lang="en-GB" sz="1500" dirty="0"/>
          </a:p>
          <a:p>
            <a:endParaRPr lang="en-GB" sz="15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AD21168-BD66-4708-99C2-BB5AACD9270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672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A couple of people that are looking at the camera&#10;&#10;Description generated with very high confidence">
            <a:extLst>
              <a:ext uri="{FF2B5EF4-FFF2-40B4-BE49-F238E27FC236}">
                <a16:creationId xmlns:a16="http://schemas.microsoft.com/office/drawing/2014/main" id="{2C701422-F355-4C96-A2FB-BF3DE91D02E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3429000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F4949C8-C9DE-4328-A601-AB17E8A7D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455637"/>
            <a:ext cx="727060" cy="478314"/>
          </a:xfrm>
          <a:solidFill>
            <a:srgbClr val="5FAB46"/>
          </a:solidFill>
          <a:ln>
            <a:noFill/>
          </a:ln>
        </p:spPr>
        <p:txBody>
          <a:bodyPr/>
          <a:lstStyle/>
          <a:p>
            <a:pPr algn="ctr"/>
            <a:r>
              <a:rPr lang="en-GB" sz="1800" dirty="0"/>
              <a:t>Our</a:t>
            </a:r>
            <a:endParaRPr lang="en-GB" sz="1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45735-3899-45C9-83DF-BC8B309D72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7701" y="933772"/>
            <a:ext cx="2084664" cy="455994"/>
          </a:xfrm>
          <a:solidFill>
            <a:srgbClr val="007DA8"/>
          </a:solidFill>
        </p:spPr>
        <p:txBody>
          <a:bodyPr/>
          <a:lstStyle/>
          <a:p>
            <a:pPr algn="ctr"/>
            <a:r>
              <a:rPr lang="en-GB" dirty="0"/>
              <a:t>PILLARS OF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69EB43-993D-48E3-A00D-621AE197EB1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7200" y="2976687"/>
            <a:ext cx="1828797" cy="907949"/>
          </a:xfrm>
          <a:solidFill>
            <a:srgbClr val="BFD730"/>
          </a:solidFill>
        </p:spPr>
        <p:txBody>
          <a:bodyPr/>
          <a:lstStyle/>
          <a:p>
            <a:r>
              <a:rPr lang="en-GB" sz="1600" dirty="0"/>
              <a:t>1. Self-Belief &amp; Resilience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4D48F3-948B-4F1F-8E3C-0F7DED8AC65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7202" y="3889374"/>
            <a:ext cx="1828798" cy="1582004"/>
          </a:xfrm>
        </p:spPr>
        <p:txBody>
          <a:bodyPr/>
          <a:lstStyle/>
          <a:p>
            <a:r>
              <a:rPr lang="en-GB" dirty="0"/>
              <a:t>We inspire young people to believe they are capable of more, and to get up when they are knocked back.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6FA531A-93D0-474A-9557-7E988DEC0E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14600" y="2976687"/>
            <a:ext cx="1828797" cy="907949"/>
          </a:xfrm>
          <a:solidFill>
            <a:srgbClr val="BFD730"/>
          </a:solidFill>
        </p:spPr>
        <p:txBody>
          <a:bodyPr/>
          <a:lstStyle/>
          <a:p>
            <a:r>
              <a:rPr lang="en-GB" sz="1600" dirty="0"/>
              <a:t>2. Improving chances</a:t>
            </a:r>
            <a:endParaRPr lang="en-GB" sz="72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EAB3858-8266-4741-8043-C9046A5A301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14602" y="3889373"/>
            <a:ext cx="1828798" cy="1582003"/>
          </a:xfrm>
        </p:spPr>
        <p:txBody>
          <a:bodyPr/>
          <a:lstStyle/>
          <a:p>
            <a:r>
              <a:rPr lang="en-GB" dirty="0"/>
              <a:t>We develop skills in young people, which help lead to better life chances, particularly those from less privileged backgrounds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93BFC5F-C653-4787-9C74-2B613330D8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00600" y="2976687"/>
            <a:ext cx="1828797" cy="907948"/>
          </a:xfrm>
          <a:solidFill>
            <a:srgbClr val="BFD730"/>
          </a:solidFill>
        </p:spPr>
        <p:txBody>
          <a:bodyPr/>
          <a:lstStyle/>
          <a:p>
            <a:r>
              <a:rPr lang="en-GB" sz="1600" dirty="0"/>
              <a:t>3. Hunger for Challenge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F932685-A459-4D44-8746-2852D9EEC9C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800602" y="3889374"/>
            <a:ext cx="1828798" cy="1582002"/>
          </a:xfrm>
        </p:spPr>
        <p:txBody>
          <a:bodyPr/>
          <a:lstStyle/>
          <a:p>
            <a:r>
              <a:rPr lang="en-GB" dirty="0"/>
              <a:t>We inspire young people to seek out challenge, not be afraid of it, and be risk aware, not risk averse.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2E07B0C-9CFE-4852-B64B-F77AC6D9A90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858000" y="2976687"/>
            <a:ext cx="1828797" cy="907948"/>
          </a:xfrm>
          <a:solidFill>
            <a:srgbClr val="BFD730"/>
          </a:solidFill>
        </p:spPr>
        <p:txBody>
          <a:bodyPr/>
          <a:lstStyle/>
          <a:p>
            <a:r>
              <a:rPr lang="en-GB" sz="1600" dirty="0"/>
              <a:t>4. Great relationships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D6CE820-9ABB-41DE-A235-59B7DDC1DDA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58000" y="3889374"/>
            <a:ext cx="1828800" cy="1582002"/>
          </a:xfrm>
        </p:spPr>
        <p:txBody>
          <a:bodyPr/>
          <a:lstStyle/>
          <a:p>
            <a:r>
              <a:rPr lang="en-GB" dirty="0"/>
              <a:t>We promote the importance of strong, authentic relationships to develop internal self worth and a sense of belonging in the world. 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06D71FA4-21CA-41B9-B3D3-8DDEE0EFE763}"/>
              </a:ext>
            </a:extLst>
          </p:cNvPr>
          <p:cNvSpPr txBox="1">
            <a:spLocks/>
          </p:cNvSpPr>
          <p:nvPr/>
        </p:nvSpPr>
        <p:spPr>
          <a:xfrm>
            <a:off x="287702" y="1386622"/>
            <a:ext cx="2681366" cy="783013"/>
          </a:xfrm>
          <a:prstGeom prst="rect">
            <a:avLst/>
          </a:prstGeom>
          <a:solidFill>
            <a:srgbClr val="D11286"/>
          </a:solidFill>
        </p:spPr>
        <p:txBody>
          <a:bodyPr vert="horz" wrap="square" lIns="432000" tIns="118800" rIns="432000" bIns="108000" rtlCol="0" anchor="t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sz="3300" b="1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i="1" dirty="0"/>
              <a:t>Change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03242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1790" y="1106742"/>
            <a:ext cx="5760720" cy="469625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Kit List – Be Prepared!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12" y="1576367"/>
            <a:ext cx="3808670" cy="52135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90" y="1576366"/>
            <a:ext cx="3849524" cy="521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56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181" y="1225153"/>
            <a:ext cx="6243638" cy="440769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761763" y="1225153"/>
            <a:ext cx="2995051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40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Old </a:t>
            </a:r>
            <a:r>
              <a:rPr lang="en-US" sz="405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Old</a:t>
            </a:r>
            <a:r>
              <a:rPr lang="en-US" sz="40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05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Old</a:t>
            </a:r>
            <a:r>
              <a:rPr lang="en-US" sz="40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1618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95" y="1059873"/>
            <a:ext cx="2277791" cy="2372699"/>
          </a:xfrm>
        </p:spPr>
      </p:pic>
      <p:sp>
        <p:nvSpPr>
          <p:cNvPr id="6" name="AutoShape 2" descr="data:image/jpeg;base64,/9j/4AAQSkZJRgABAQAAAQABAAD/2wCEAAkGBxISEhQUExQUFRQVGBYYGBgYGBggGhgZGRQWGhwcGxYYHSggIBwlHBsXITIhJSkrLi4uFx8zODMsNygtLisBCgoKDg0OGxAQGy8kICQ0LCwsMjQsLCwsNCwsNCwsLCwsLDAwLDQsLDQsLDAsNCwsLCwsLCwsLCwsLCw0LCwsLP/AABEIALABHwMBEQACEQEDEQH/xAAcAAEAAgMBAQEAAAAAAAAAAAAABAUCAwYHAQj/xABEEAACAQIEAwUEBwQIBgMAAAABAhEAAwQSITEFQVEGEyJhcTKBkaEUQlJiscHRBxUj8DNDgpKisuHxJGNyc4PCFkTS/8QAGwEBAAIDAQEAAAAAAAAAAAAAAAMEAQIFBgf/xAA9EQACAQIDAwsCBQQBAwUAAAAAAQIDEQQhMRJBUQUTImFxgZGhsdHwFDJCUsHh8QYVIzNissLSQ3KCkqL/2gAMAwEAAhEDEQA/APcaAUAoBQCgFAKAUAoBQCgFAKAUAoBQCgFAfCwG5FAa3xKDd1HqwrNs7C5mlwHYg+hrFrAyoBQCgFAKAUAoBQCgFAKAUAoBQCgFAKAUAoBQCgFAKAUAoBQCgFAKA88/aRcxFq9be3iL9tHWIRyFDKenmCPhV7CqMotNJkFW6d7nJ3uKYlhrisRy8Qdx8UDwfdl99bKioS6Fux5+ErXXftLgka7Taz8f2/gi3sVi1EnF3GE797cg/MwfI1NTqUpO2zZ8LL4+1ZGjjJbyI+Jvtvdc/wDkc/jVlbHDyIntcSJesudZJ/tfqa2yMZl12c8Vu5aZtVkwY2YH46iffXNxa2KsKnzL9iek7pxK7vyScmvnqorotZZkSfA2rjsSP628PS4fwmo9mHBeBteRu/fuLX/7OJHq9yP0rbmqb/CvIxty4slXe1eNt2kjFPnuEtLEEhNh7R571Qp0o1cROy6Mcu2Wr8NCVzais836Giz2+4kCP+JzeWSx+OSfnVt4Wl+X19zVVZcfQtcN+0THbFrZbSPAOfUiBUM8NRgtqWS7TZVJvJFmf2hYhGRT3Vwj+kgH+6pB3A561RwtF19qo8ov7ONuL7dy4Es6mzZb956VhMQLltLizldVYTvDAEfjUUlZ2JE7m6sGRQCgFAKAUAoBQCgFAKAUAoBQCgFAKAUAoBQCgFAcR+1hP+FtnmLoHxR6t4P732EVb7Tyu5fdBoTPMLHwMmr8k2skV00nmZ4XEEnVQeRnSdegGuon4e6N0pSye75dG20j7btoScqgEb8uZ2JnpzPvreDktfT55eBiVmZhdYhhPUaf3hI+dbPEU1k5LxXoaqlJ6J+BIwyMjhgJ6+Y6fz0FVq9ehOOy5rxRLCjUvfZfgSuI2VBDp7L6+h5iPn8a0wWIjUi4XTceDvkYq03HNqxBJq7YjuSMOczBep18hzPuEn3VHXlzdOU+HruXiZjm0iBxVRfcsCV5AQNF5Dkdq3wtJ0YKGvHt3s0qyUncyw2DSMoTU6SOvWTqOtSTm4dJvJGEk8iYWyKbdsyX9txpm6Kv3fxqmqTq1FVqLT7Vw631+hLdRVomr6MRoFEkxoOZ9Ktqxo7nvOFshERBsqqo9wArhSd22XkrI21gyKAUAoBQCgFAKAUAoBQCgFAKAivj0BIM6aUM2Ndzi1pYzNEmBI51HOrCnZzdr5d5lQb0IT9qsMDBZv7jR8hVP+54e7V34MnjhKjV0ibheLWbihlbQzuGG3qKuU6sakVOOjIZ05QdmSBi7f21+IqQ1sbFcHYg+lDBlQCgKftbbJwl0gAlFzifu6n5TRU41GoS0ZhtpXR49c4klz+ktg+Y3/n31fp8nzo/6aj7Hp87ipKspfciNdwy72zPkdxVqE6iyqL2I3bcWnZHA9/iERycssSOoRZInqSUE9M8QYIocoVZc7GjF2VnJ9e5K/DVvjluve5hYLZc32L3PQ+NYW8mHYYJUW6MsCF1UMMwGbw5yswW0ncjeqbTjG0MuHAsp3fSOQ4b2oxtu4wvDOEIzoFVbgU5hOVghBnLEwGBOXNFV3iVFwi73d7pr/ptdSWujdstpK5soXvw3O/rwIhsXMdjQxti0lwohVTJCqtxg7ssA3CVjyWR6pOo68JRvHXPK/ZZp5Z71ra3FbWhsOLzNnaTsv8ARihzZkYtqAZGVcxBUltSoYhgdwBGs1bnj8TQi39+5ZJO70eVk1e11ZO2aeVnXWFp1HZZelt5dXuydu1hGuuzJdWyzOAFK5u7JKRlzZZ8PtSes1o1UlFbVSV8ne+9Z3t9vdaxuowvlFeH6kPs52Yt4nDC5LW7kspUgFARqOjkQV+tvNYp1q8ltc7K/wD8beFrW+XMSpU09nZXn63JfAOy1uSuIYC9lzGyrqWVCYBZonXlAXlMnZN1az/zTvwUbxXbk737W+qwjCEPsXe8ym7Q8NXDXzbUz4VuLIGzFxBiBIKNsBpl5zN3BVZKbpSbatdXd3lk1fVrNNXu9c9CHEU1sqaVuJh2at95jLC7y4Y/2PEfkKv13am2VYZyR7JXGLooBQCgFAKAUAoBQCgFAKAUAoBQFBj8QELM0jxNpp1NQYjEQoQ25ksIOTsis+m2r/8ACIMtt6gEzPI1z4YyjjL0HF56afEWOaqUemV1rhVsWzcxDNb1O5jT0iSTrtUVDA04UVLEZPfn7fyTuvUlPYo59xDxnaMIuTDoAo0DP+S/mfhWtXlWMVsUFkvmhapcluT2qzz4L39ihN7EX29u456BiAPcsAVWjVxdd9Ft+nsXZUsLQj0kl25/ubsN2YvzmByHrmafiv61dp4CvrKVvMqVOUMMslG/dl87i0sYXiNr2MW4jkxLD/HNW4YevH/1PIpzxOFlrS87ehZWe03ErX9JbsYgfdJR/n4fkKnTrLWz8iBxwstG49ua8jZj+31m5Zu2mtXrd10ZQrARLLGjA6jXepaFa9aMGmncirYVxpucWmuo81SwTtXpG7HEWZKXCxua02zfYJ+Bs3AVdCysrBldVnKwBGo2IKsyleYb0rj8p81eMtuMZrRNpXT1XkmnxXBsu4TaV1ZtM77gvaRbrC1dXurx2GuRyN8hOx+42o86qUq0aiyfz5vWXBlmUGi04lwu3fWGHiE5H+sk9D0PNdjzqSUIzWzLQwnbQouyGAXM9zKFyTbgbZzGePIALH/cYVpHblLaqO7WS7NfF7+NkZailaPaa+LE4niFmyJNuwM1zpJhmn+yLa/+U1ieclHvMrKLZJ7c45UtJbZo71pY6/0dsZ32Ij6tK89iDYpxuyfw0DDYQNd0yo125rsTNxh7pyj0FbU47EEuBiT2pFX2HDXBexTiHvvE+STPoAxKR/yhWKb2ryMzydjlO1GMF3Hu0+BYtDz7sNm/x3G+FTYdSeIvFaRt4tf+JFXdqaT3v56l9+z+whxJZV0RCZPUkD9asV4zteb7itTtfI9GqqTigFAKAUAoBQCgFAKAUAoBQCgFAcNxrA3DiXUZshl5jQSJIHUzyrg1eTqk8VKztF531V3rZcbnRp14Rpp2z0Ib3EwbSzC5eIhUGyzzYzp+O9bLmsA229qby4JepNCnUxeitHe/bic9jb169cl5djoABoPJROgrmVKlXE1LPN7kdinCjQp9HJb37/Owt+G9mCfFeIA+z+p/Surh+TKdPpV2uy+X7nMxHKbfRo+Psi9sthrQgPaWOWZB8prpxrUUrRkrdxzHCrN7TTb7zaMbaba5bPo6/kaz9RS/MvE1dKa1i/AXBUiaeazIyHeTyrJgp+LXkRQxRHhlhWGkkxyraFN1JbKbXWtTEpbKuUtviNg74ZVPW3cdf8LZhV76bExXRrt/+6KfmrMp7cN8PBmd5sOykp3oYAkK2QhoExnUgjpOXnUOKrYqhSv0W3ZJq+TbtezTvbW19xNRhTqTtmd23AEtYd1t27b3xbYKzqp8eX6oeQqzsu3XmapU6Spp7Or1e9vi3vZb2r9hyvBuAX2dVKXEVci5nDAwkHMS0Sw1y5Z5agTMME2lHYtm3d28FZt55XvbjrY2b6Tlfda3ud1xviiYa011yBHsgkDMx9lRPU/KatN2VyNK+Rz/AGY4wlrDrbbNcxGa4biKVzgl82Y5mAiGSNdZ02qnVxtChSVScsm7ccyXm5SlZI1YftNg7V53Q3H7057rFWJtyDCBQvIySNSADqY0mdamrO+prsSZU9r+0OFu38I6X89tGPehFaQmdGJkgbhSpG8HalXZlbPebQTSeRL7WdrsNfsd1YuG4bjL3kK4y218bTmA3gLHPNSrU6No6vJdrMQjZ3e4+9n+2VizYW3czApIV0XMrSxInLqr6wVI3nrWKc9noTya1XzVdf8AAlHa6UdGczYsglcxOYDaNZIZzMneSa6HJ7fNymt718iris5pHoX7OrC5LrgHVlXX7on/ANqziZNtJmlJHYVVJRQCgFAKAUAoBQCgFAKAUAoBQCgOF7ecUdH7q2xUkBmI3jYAHlOvwricqYycJKlB24+3v3HY5MwsZ3nNX4HGYPB3LrQgk8ydh/1NXMw+FqYh9Hx3HXrYinQjeT7Fv7kdxwThAsr4jLHc/p0FejwuDp4eNlq9X80PPYrFyry4LcvfiUmJ4JfvM020KFmKteYsQDtCwQV38JjlUNCC2E9jPi1n33t/JMq8Yfia7PnmVvEGt4ZsrPYYnPK2rYVk2++Q0aeGBzkipXW2dUZUttZX73+y9cjTw/DDE3bqJlDKkFbljKpXvQWEi6wMMAumkRGmlSSbW6/ztDrqKSd+N733W4ZepLwfBL1q/bJTu7YY5u6uvlIgxKQI16eXQzXqU43VoWbazSzs3xWnj1mJV1KDTld9aRfYviSLet2RmL3EZxA0VFgZmmCJJAGm89DV9s51io7SAZLYG7XB8ArH8YqzhVeb7CKpocxbsmdBz6H+f966t0lmylvJQwjx7DEEEEaiQQQdY0ME68jVTFU4V6Tp7VtGnwad0+vNab1kTUpunNSSOhwXbXEWVCXrIvRAz5xbc+bKwILdSprjuVSnlOPeuku62fikX1sSzi/EtMJ2jvYosiWxZVYzOLiu2v1VAWATG5mB5kEc7lPlJ4anaC6ctLrxdnbu6yajQU3m8jn+IcYtLilsKllgGi9dvGYgSwzuZJA5knXSOdcVYTEVcK8VVqzd/tSvq9Mlx6rWWdyztwjNQikb+CG0XxN6wB3agW05LKrmfKTshJTy0J51SxzqqlRoV30n0pb3Z5Rvxdr9eiJIJXckc/jOBXbbWbbOrm+YUrMIxKlmyn2gAS06TljSvSYPlrDSo1mqbWzHx3JdXZuZSq4abnF7W8uuDg/Tb2ZbSdxbVWNsEIzPDZip2IQERrA0k157FyX0UFFye221tZtJZWvvV8+vgi7CPTd9xWHB4VsJaxAN4W+9XMGJhk77I0WgSFWJIC6wI3roUsZjYYqWH6O04u1krp7N10rXb3NvK+mRFKlTlHafEtu0OKu27Za33dzDXLYtqBGVGbQPoDKxsBpttpNLkrDUq9WNOTca0ZXzvmuHU763z/TetNwW1+ErMBhdbeRlY8wD4j4fstBJ32mvpO2qdPZmmuu2Xe1e3fY4D6Uro9T7IYYW8Mn3izH3n9AKp1pXkTRVkXVRGwoBQCgFAKAUAoBQCgFAKAUAoBQHA9usCXxdoL/WIBPmrNJ9wNcLlDDOtioJb16anb5Prqnh5N7n6/uS/wDh8FZzXHS1bXdnIAk+Z3Y9N67VOEacVGKskcqrVlUk5zebNfC+0WGxD5LTtny5wGtXUzJIGZe8RcwkjbrW10aE7iOPSxZuXrhhLSM7HnCidB15D1rII+K4giYY4m4hVVtG6ysBmUBMxUxIzctOda5SVzOaOZxPFL+Ju4SwQ1rNhmxeJS0TnI9m3aVwQRLTMETAExNauV18+aIbOZOt8fKoEXC3+/yXHWwzqX7tDAd7mZoDHwgeJifIFqKWW8WON7U4+6zcSuWy1t7Yw9mQfEo8AFsMObXblySDMW/vTWL3kvnz9xbJl7xjEG2cPb9oqDJbU/VEyeZg61cwkNqLb6iGs+kkioONuZyMxjX+dK6MacLaFVt3NoFw6F/iTrWeitEZs95jZZ9YWSPrch6msVJQj9zt69y1fcIt7kXnY66Ml1Zl1uktBB3tplMjSI006Gvmv9VKf1u1mk0rartyZ3uTrOicpdwSpdvpdAzd47a7sGYsGUcwQRr6jcEV7PkWtRq4OGzmklfqtx+foczGxnGrctcTetWsHhrBdQuIcG6QQQLbNnuajlqqT0npXkHzuJ5Qr4lRfQT2Vbeso+jfadSNqdKML9puvcZw54ipe6gtWbRFtpBTvHiTnGg8BI1+zVeGBxC5NlsQblKXS42V7Za65m7qR51K/YacHiQuBxOIfMPpd1/ZjPkd+7AWdJC5yJ6VvUoueOpYeFv8cV2XS2s+pu1xtWhKT3mm9xJXFq3bw7HC2dCj6MxKlZMTlIkkE7sZ0rr4XkTE3nUnO1WejXbfLS+ncirUxdNWSzRhjuJqbK4axba3bDSxcyfazQN/razVzBcjYh4v6nEtOXUrdRFVxUI09mB8wGGYXEkzmZdf9fT316iT2Ys5a6TR7jhbeVFHQAfKuPluLhtoBQCgFAKAUAoBQCgFAKAUAoBQCgKLtHaHeYdzydk/vrp/l+dQ1EucjLtXj/BYpN83OK6n4P8Ac83wdy3isTe4hjWjDWLrWMLbYEjMGy5ggBLOxGgAJmfsrG2rt87Pf9yPRXLbFdr7TqrYS33l+9c+j2jcQoCyyzlph8lsEsRA9qBuYy3FdwzZWcd4pcvD6DfKlhi7Fu7dUQly0toYp/BJywoCkSa1lNrLf8/UJIi8dxdzHYa3cd2t28XftWsNhwxE2e9UPduge2WWTBlVDJzM0bsstEZtd57zPiGHuPc4zeDMz2raYez3ZZAD3RMZVbxZTcXedQTHTFrWXD57i90S+I8CLGwlqw+HfC92gxmdUAsoFLAZWlsxLjKwgakn6pJu3X7h6m3D4GybeKRQcScRfe+Tb0US4uWh3jaaAJqJE+RrbZ1uYuU/FmuNiYaMyADQkgCSw156MJ2FdPDpRpXZVqPpmDWlFzUyeg/Xb8asRlJx6K8fb+CGX3F5grAuCEyBgJ8cmfkR05c65uOxkMIlOs3svLLj6+e4t0aLq5R1ImM4JiWbXKQNvGNB5Boiq9L+oeToroO3clfzMz5PxD1IVvhOLtuLlhGVojNmRg46MqsVy8+oneocbW5Mx8Gq9RXWiSd15Xb8Ow3oQxNB9GLt3EriOPx0ZXwtto+ubNwrPUBtPfXFw3IWFb2oVmk920k+/wBi5PFSWTj5HNJZ8bPdINxjLEgCfcPwr2WBwlKjBRp2duu/ucrEVpzeasbvoyAHKBr8KvqlGOiKzm3qzPF49r1rD2Ba7tLOWTmnMVXKDsOrHXrXlcByJVw+LniKj2m/e/t4HVrYyE6WxEtUbINTlOwb3bN1X4+8aV6CdNNdFXW9fquD+ZPM56dtTS1oXCQBldd1GzaTK+cctiDp0rEarprabvB7966pdW6+q0lxMNbTto+Ht87DVhcWUdSNYZSQdiAZ18qsTV00zVa3R7rZfMoaIkAweUiuIy6Z0AoBQCgFAKAUAoBQCgFAKAUAoBQFX2hWbaf9y2fg1R1Fe3aiai7N9jPPeGcQxNnCvh7eGvHGB7wBZCLMvedhdN0+ErrmhZJiI1msXWafzJGM8rGiz2ft4T6Ai4hVxNnvYz23uLcN+FdiFIKw0QxbYGdJIyovX5lp6BtG0fQE7pu9N7uheu3JWWunEsbDOxOUSXDJGmhiAIpssxcmcM4ZZW2wwuFJNl1yG9dYS1p7q5RcbO2RGzEAeGLkjU0cELm3h/C3wtol8QEe9cuXbzqgJuXXIJCBphVUQBBMCeVZSzbYfBELF8VtIYS0+JuFT7d23m8BDjMJiJC6gFpAEVipVhTW1NpLrCi3lY2cI7RtdZbbYe5aJ0AKkADy3WBz1B8jUdPFUajtCafejaVOUVdo5zjN3/irw+9+AA1+FdqhFKmnvKM/vZruA5w2gE6k7VKp2VjWSzuXGBxlu0cxQuY0OYCOsLB185+FcnlPk2rj6fN7ezHeuPC7/T1yLWHxEaL2mrsl3eMWbyvbZLoVlIY+AgAjmS0e4gz0rzUv6YrYaUakakW08lndvsy9S8uUqc1stMhDH2NIv4lfa1KnWVCzAbkRPqx56iR/0/i98IPTgnrfXPVZdy78fXUeLJC4m33eVcYVfMhzsLgbw2lQ76CSM3TU+tQ/2bGU6vOOgmrNWTW+Te5bk7ccu43WKpSVts3pjbhyj6XZIGX+tWSAyZpDDcqGGvWdJ0gqYHEx2nzU878bJ523rfZ+RIq1N/iRhaN15BTC3MoWCRbbOe7M+LP9uOW3mfDrJVqVnGU43v1WzXV+W+95+ZbMtyZIwvDGPtYWyBlJkW00b7PhAkfzNHyhjY/ZWqZPffNe5jmKT1iiBibdiP4tm4jLIJTMF8IEkK5YRroI1iKv0eWsbGVqc4yT0T1zvk3bXjpbeRSwlGSvJNB+zq3FBS66wWC5lGwYiCVI0kEjTTMdNdJYf1VGFRqrT1te2mmu/dk+NkaS5M2l0ZFQcEWvKFIY5wrgdc0MVncbnyr1OGq3oJ57LV431s9E+v17TmThabXie5AVRLB9oBQCgFAKAUAoBQCgFAKAUAoBQCgK/j9pmsXMmrKA6jqUIaPfEe+o6t9htarMlo220paPLxKuxeDqGGxE/Gt07rIxJNOzI2I4bZuNme2rtAXxCRAzQMp0+s3L6x61k1NlrD209lEXUnRVGpMk6DmdaNpZmTK/ilVGf2go2XUk8lA5sTAA6kVrGcZK8XcNNanmnEsBjMczm+RbIZgFQ5lVZ0WcwBA5kTJ15xVGXKFBScW81kWVQmop8TfwbgC4WTqbhEEn7O8A9DprpsOlcDlbFVak+blHZSztvfW/mWZPSppK97k7E3IFcunByeRMczafNcLHXMSfWTzNfT8Ff6Wmupehwa3+2XayddstcdVEFiTlBMDST6DQGp3UjRjtMxGlKrLZibbPiAkMARI0OYjyXc/Co542lH7Xdk0cBiGvt07DRibjN4YyW9wrEKzebAmffEVA8VRpSvKV5vfuXYb0+TsTVjdRsuu/6Jmq3ag+LfpyA5R5RsRXQpVITjeDyKVWjOlLZmsy5u41O6K95KGxbtLZh9L4uAtdIy5R9Zs8yQ0eVVpKSnfffyJFbZsZd1h7j92pVbQxVyMrz/Ct2LhDs7yQpMSdo5TWecqRtJ8P1GxF5G1OC2WbuwGVWvYdZJtsSr2brsyPknJ7MdQATrsWIqa9o5qOhlieFKuHvXLbMi27K3F0WZ7k3yCQwM5ViQD7Va85GcltxT+WNtlpdFkfHY+6l24lu5cAttlALlhoBOjSN5qP+34WtC9SnHwt6WHP1IyspM+Jx++mko3TMgG5/wCXl1maoVP6awFX8LT6n89SVcoVo77n3s9F7HWiFCnOrQDoQCCfhr7j5a9GFB4XDqltbSStf04/yusruaqVNq1j2KqZOKAUAoBQCgFAKAUAoBQCgFAKAUAoDXiLuRGY/VBPwFaVJqEHJ7szMVdpHml3H4i25KKHQ6xIEE7gazuOh3rzlLlWdGynZr5o/c7UcLQqxzdpcff4iZZ7TL9e3dU+aMR8V/SunT5Xw09XYrz5NqL7Wn329fc+cS47Za03iK7HVHGxnmtR43E0MRh5U4TV3p7GtPCVoTTlHLtXuRTckAg66T7iCD7iAfcK8pTxFSk9qEmnvJ3BPJoYe8FMHnpW2HcnU7TLTZGuk2wLdux4VmPGB1Okyf56a11K0VXd6ss+z+CKMXHKKKPieJcZsyhQFY+0DrsBpWlOlCMrRfkTK5U4I6yegr6DhlajFdSPPVv9jLvB3gt3xMFDW7qqSVEsVJAGcFSTlMBtCYGhg1BjHenb5oy3gf8Ad84rv04ZmCYYXcTiSoe6EuqRk7pkIdmLS95htDwdQxj2ZriRpQlUlLWz6rZ9p6PEVp0sPThfZuv+SeVvy8VbsJeIsWWBJhDkcgPdtqcxXMNEOsAAQZ1MEiNZKtKDV3lr1FHD16sZWTcrtXyby7+PUkVD/wBWOeVz/ZLAL/iFz51c5JcrPgQctqKmlvM1MdTXaOC8iywGDZpuK5txsROafIggjpPnXPx+Phh7Ra2m+7Is4bDSq53sSkwD+25zMxiWYszaRvrppGscqgXKOHSVr+HzyJ1hare41cRwN4W2jMocwVDwWERBAMERIg8jW0uUcJFraeXGz/nyNPpqzTt6lbddoPeElp8RcmZEDUnWdAPdXUp7Nrx0Kc77yJ9KQmA2xn5fz8BW2mZre51X7OMPnxgb7CM3x8P51Xxj/wAdjej9x6tXMLQoBQCgFAKAUAoBQCgFAKAUAoBQCgIHHjGGvf8Abf8Aymoa7tSl2Mlof7I9p5jc4soEXFM9QJB924ryOJozT/xs79Ki3nE0tjbB2YD1X9RUEY1t/oiwlNa+ppvvbIID2jP/AEfmKsx20t3zuNou+t/F+5t4TfPcLO4lf7rFR8gKpYiP+V9dn45lKpC02jat05ga2jT2WmY2ciRiX5g+4/rV+WWppFcTjuPYliGJZQvlJNb0EnLJM3eylvMeGOCCdCNPjFe8pt7CSPM1fvuZ428Dctu05bboxETorgkAdYreUbUpKKzZim1z0XJ2SZD4Vfd1V7iS6jxMR/DeBoGeIS4NNTAYDUrrm42Jw3081NNXa0vn86/j7+Gx8cXTdCpdZ5O2nzh4X0Ui/eYA94uRWMgDMXcyD/CBcgzp44yjrsDU25zTjJJIv8xh8K1VU3KS00t35X7r39V0nZmyhBa8o71jGQiRbUABUWegI13Op61B9Y2+apuyXA5tWm5zdWebZqxuCKXcoiHPh201gjTpXdwWPToN1HnDXrW7v3dvacrEYZqotnR+vzMu7EZgiTlt7mOoM+pPUda83WnKvWc5bzqwgqdNJEhTnuyZCp56SOk8gI+NSRsxpHtOc7U9o+61GrBoQTMtoduQGp8vfWKSVaqo7lm+pbzE3zcL73oUFrB4i9G0mJGbUA/z869BS5ZwznsK6XG2Xv5HLngKuztbz4eHZW8TGQQdAPXrXUjKNSO1B3TKcoyi7SyPSv2TYAIMQ4kg5FE+jMfkUqni5XsiWitWehVSJxQCgFAKAUAoBQCgFAKAUAoBQCgFAVXai+EwtwkEjwggdC6g/KT7qr4pXpNElJ2mmeXY7D2W8YvqBEwRqBBMQDJMBuU6V5+tQntcTuUccoRs15kTH8ONqPFJM8o2jzrnwq7TatoX6WJVS91YihGiSNOoGlS23k23C9rljgWAspB5EnyJYlvgSR7qhlTlKs+45k23NtkW5YZnDSwP1SCRA6e/c/6ValPY6KLEIw2c9RjDduMttbpAYgFyEyjNIXxECSzwoAk6kwYNXsPQlXecbLjn7lStOFJX1fA57G8Nfug7aMcpIck5VdMyQYjMYYEDQaazpXQo4LOKv28CtPGKN8uwcN0JG3xj9K9EsrnEbvY+Yi9mb2oHqPzFTw7SGR1PZ/FG4oBaQsA7aj6vx/FT6jyPKeE5jFuS+2Wa7d68c/A7WErKpRs9Vl+5nZwdm1fJVFUvzgaGT06z8uVUJVJKWy3kW1FON7aGeMUowcTGgb56+o39/pWko7LujaL2lZk6/muW9hsIMkHNyJ/3NTqpdXSIskyBwjio7u4hMXcxGWZY8tPiKbV27LWxJUhmuBMx2MFiz3ecd4Yz6iQD+GgOvlWZtpJLeR/dK5yeD4ewcO4DXGByAj2FJ9og89j/ADpHOqkubjpv6zdpN7TLzEOLSoiaszeMjcmPw39IrWCSy+aDN5scRa3aU51zncEHWWOgQDU+fu913BVa8amzhtXrw7X8uV8RGlKO1V0Xieh/s2wxTAW2O90vc9xML/hC1368m5565fucqCVsjqahNxQCgFAKAUAoBQCgFAKAUAoBQCgFAcx27xMWkQGCzZtJmF8hqdSNtelUsZUSSjx/QnoQbvLgcAVZnEgEAyc665TlmC1snkv1gZGu2nIxM7RdvL+V6FqCNXEcQgJL6gQd43nQ9dRXKoXdsi7BSS6LtciPxL65JygbA/IjpU2w5Oz1Y5uysVCElgzAopcSRpkUuAWjaQuvuq7RjGU4wcuouScIUnLJtImtxbupTE4cC4t66gUFizYZ0YC5LNBYPbBDOQIY5QJEdmVKhCNnFWXUcWNatKWUs387iJe4ticQcwZLCGJAhpZTIZQ4OUg6gqFIJPiOkVq2P2XaKJVh1H7s/m8q+KYQQpLvcbNmlmzRrJidiSZrbk2vUq4hKWhHiVFUpNI1YC4VLSSTE8+Z02r0yTuchtWNgvDmT56n8xU6diFljwjiItXFafCdDruDzPvg+41V5Qw/P0HFK7Wa7f30JsLV5upd6PJ/Oo6TGy6TJVl+sPTcCDoJ302HWvFNZdZ6GLszC5xW33JN0quWNCJJjllO8gbdDUtKDqNRjm/nzM0qWp9J6FHe7SFrJSyrZyfCzBYVSddDMnp/Iro4Tkqrtrb+1devztKlfGwteOpWYS2AXvXAGfaWgmfU+leip4eMEoJWRy5VXJuTeZ84bbQ3c4sK92ZUknwiNfDsTHXTb31eUcLtwup7MUs8tXuz/RIkwlbZlpdv03/ydPh7WQks4BY5nLH1gRyX/favJPDN2UmrfNTt86nuJaNCtBBEatpJiY6ab6+fOtubc280Ycylxd0M9gZ5m6Lbsqqcloas2QOfEBA13gabCu/yY4xjJQjnbXi/mnxnOxabacn3H6AwWTu07uO7yjLG2WNIjlFSu98yE3VgCgFAKAUAoBQCgFAKAUAoBQCgFAacZiktI1xzlRAST5CtZSUU5M2hBzkox1Z4tx7jFzGXWulWyDRRBIVRynaeZ9a81XdStN1LP2R6SlQjRioXz9SAMUw2Zh7zVZ7W83dKL3EbEtnILEmI57xtNbQ6KaSGwkaYQGQoB9BW3SeTZnZFzE1lQMbBAuKIyIAoY6kDQECQTHpEnQVZi5Se1LOxBVUaUckZ4O3iFBQWLra9CIkxGo5sD75rNWEG9pytl8ZA6keJKt8IxN1gvdZGbOFzMmpRgjDQ8mIGsannXQ5OqUcO5znLSy0e/Phwt3FDFzdRKMfljFOzl26ttw9lRcWdW1CiNCDHM8pq5Llqlzsqcacm45PLIpLDycU7o+Yns+LMZ7ofyta+4TpPPX9JlXKknmoW7Wb0sFKpJQTJuD4VhSpFxb0nZw48O31ckHWZ0PKoHypXvdJeHz9Dof2dKOuZ0XDuy2Gvqtq9fxGQxlhkUGNgxCeL1neNKoRrRdVzsot+veRzhJR2HuLK1+zLBZsqHEeveae8kH5e6r9PFVo5RfkirOlB6+pXcf8A2epYM27t4KdJIRgrdIygkRrvMA9KsLlGvCSTimu9P28iP6aEtG0cjxThRtuLLXVYlBczEMoCtIGa2pY5tDsTuOuluGLnUV4ppdSu/F2iu+5HOhGLs34uy8Fm/I2WbmHw4Dd8zxBbKQoPl3duX0PVvUVzMTOrWey4Pvb/AGXgkW6ShBXUl3fLlde7S4cAHu2bmRD5ZnkDcHvMekbVDDB1UvtRs8TDiV/EOPWXXKlm4J+t3lwenhLsGHrVqjhqileVu5X9iGpXi1ZX8TPs9j0t5g0icsadM2499dWFNFRyZ3/ZPt82FOQqz2CdQN1ndlnbrl5/OlTDKWmojUse023DAEGQQCD1BrmlgyoBQCgFAKAUAoBQCgFAKAUAoCtXj+GM/wAVRBIMyNummvuqH6inxN+blwOG/aJxV8QEtWmUWSZYksC7D7oU+Eb68/SqOJqc90YvI6XJ+zTbbTcu7JeJzHCuEXHVlW+ANyoTXURILEctKhjGUI2TyLlevsyUpQ8yzu8ECy927oYBLMqjXMAAMp+0feRWzcpP51lP6lpWirfF7ELEHDagEFiGhmACZspAlnyx4iDrAOUiZIrf6KvNptZd3t3ZO5BLHNLZUjE4e1NxRZYDxNN0hSigA9GJWSYaIOZRJ8MzLk6bSctlO1nZNq//AObepC8bVd+k/FL0MrdwbpZt696QVEyAQ9w6sIVfDEjQQF6VJHk2Kd3N8ckl1cH69ZG8RUe/zZgmMuDUZUBVtcqAQM5CEZSfEZAmB4vOtp8n0pWcru2erWfdY0VSXFET6bcYasg8Jb+jUwUdDbEqsSSAw+zlmNpingqctHJLfd311W/X+TeMpb7Gj96hbg/isyGS2R8hLGSYChI8RBk6786kjRw6WifW8/exsqdSTyv3FZiUN1f4lxCfNmePQ6keh6VYhOjSziop91++7Rn6PEy/DL/6y9j5wiyFQ7lizHLJGWSfq7dNao1p7UrLRZHcweGVCCc1ZvX2+byxwmJOaFGuvMbevw19KhStmWpzjJWLnAY67algBlOpU+zMiPQ+e+lYcW87FepRhUybzOt4fxh2CtbfKp+owBGbmAwjX1GorG3OP2vI5dWhsO0i5XimYZbikqd9vx01FWKVfpJTyK0oZZHhfbprg4hdK27oRSq2yUbVFUCRyInNqNK7uHcIxSRRrbTlcj4fFB+WV/MaH9DVxSjvILkbHWs2gEMdPInz/Wt3a2RrvKlbTyRlIjedAPedKrOaWTZLGN3ZakjDW7YIzOCegMAerHX4VnajrtLxN9iWln4F9woIpgjMNdd9zOn4VmVWFsmY5mazcX4HtfYXjqnCql0lGteEFh7SAeE6TsNI38Nc6vKG3dMmgpWs0/AuG7T4MGO+X4N+QqHbjxNZVYxdmzT2n7U2MHaDsQ7uP4aAiX855L1b84pKairipUUFc4Ls1+0a4l5vpTF7VxpkD+iP3RzTy30nUzMEa1nmVoYhp9LQ9WsXldQ6MGVgCGBkEHYgjlVlO5cTvmjZQyKAUAoBQCgFAKAqe1GMNrDvlYK7eFZ8zrp6TVfEzcKbsSUleWZ5m3aZAQqpnaNQuZee8Mu0fhVCMbq5YjFylaJCvXLjsWAEk6kkAKCSAAW32j/erWHw05xutMyxPEUsN0NXv/QztWbyjMlwoCDLKmbwgZj4mWNPDt9oVcXJ8XlJlKrynKX4Fbrv+liFjcU8fxL1x1B0HhAY6xoAPX3VvUwNChDbb6vHcQ0MVXxVTmqcI314ZLfmzVhLZxByINdN2CySSABuTPQA7GsfXbbyRblyTKlFSm/V/t5mWHw964ylHtgsgYE3H9gsLSyxXmwygfdqP6mpL7UiZ8n04XcpPLLTqv8Am4ZmC2mIzPiLKzJgmSoCl1JUmRmUEgGDqo0LRWn1FS17r53En9upX0k+63C636X9eBs+i2il6cSGZMwXIVC3CLeZYGrMJIXTmG9a0lVlJO8/nzgWKeDjBx/wvPjdtZpPSy8eosTwjCd46paa8sL3eXv3P9bJZlJgEi2JExM5eVRunTcs8/P0MxlUhBNWi873UFwtqu3LzKxsdhF7vJYDQpFzMG8Ti1bKkAtt3oYH7pbkRUTdK6y7dfmp0uaxklPp2/Lpxf8A2+duBRgGq507LQ+lTGv5VnMZE/CXlRJWJiTtrMfhW6icitU2p57tCxtcRBGp356c9d42Bj/WK2zI9mOqMrOIKmVIg7gzHofxFR3dySpTjONmfMVjsVbzNYvvMz3bliQOeWZB15R+gmSbzTOfalGSjVjk96/U+2+KPjk/jPN634YJVQcssJO49pp9D0EWFVnNOLRzeU8HCCvDTVZ8N3zqIjXYIy5ABm9ldwyBGBJ5EDkNySPKjKo72jFevzyPOSr2eVu5e9iNfVivh9BMkaACNIG0D4VrFyb6UmuzI0+pndO2Xf8ApYipgbxbxEcyYHzlgeZ+dSTlFr7m+9+iL1PH2duaXh7mNzhc/UnzyD8VC1iEmtJeb/W5b/vV8pU/IssBhHt/V90N/wCzHoa2k3L8RuuV4bqbRM+j3JnLvGums+lSKLSKNflCtNdG5tSxc+zHqR+Z9K26XAobVRu7IWPsC6NfC6iAY5bwRvGp9JrN+JtGrxOav3HtsVcQR8COoP51q7GWzruwXbh8Ewt3JfDMdRztknVk8uZXn67706uz2ElDEOm7PQ9xweKS6i3LbB0cSrDYiriaaujqJpq6N1ZMigFAKAUAoDEtQHif7VMZcxWLhCDbsAoonTOfbbXToP7NKmFqySkifD43DxUqVS/avnzgc/w+w1q3mc92rHVzsBygDUzryqrOi4K9TL1ZfpVqc5c3ho3fl2u5Yfvy0gi3naOZhQYUjfUjQnluZqP6uqoqMbJeJNHkaU5bVSWb+dXqRrnaBjpl06FiZ1J10FRvE1/zstrkTD78+7+SNi+KC4mXJlIIII/Oddp51Xcq0pXlNtcG2WsPydRoT24JeCT8SJbxTqCqu4VvaAcgN6gaH31spSWjL0qdOX3RTt1Jk7gGItreXvkttaYFWziQBEggxI8QA05EjnW9Jra6WhBjITdFuk2pLNW4/rkTOH9oUW2mdMz5gzKEthA/fm4bqt7WfIRbCxACjWNKlVSFs15devgVJ4Ko5dGWVrXu7pbNrW4N5md/tLb8cJcJiVZ7pJLmxcssz5i5jKwMBvqeemedjwfxWNPoZ2zlFarL8t08rJZ3XAj8V7VG6VGUAKl63GcwRdsC1J03G/TYQNScSrN7uPoS08HThtLazk0/CW1+xR5iR7WnlpVV3Wp1oyi1dGPdjmTWLGds+hVFZsauZvw10DcwOXSpIyaKdXCwm76M03cX3R1II5RufQVvdvcUMRTp0I7Up2XWF4vdOq2j7zqfgJmnQ4nDqct04O0c/I2YjF33HJfSfxNa84k8jn1OXZybSiu/P9iTwyy06gDQyQsTufF8azzjlluOfjOU62IhsSyXf+rZbpZ9PlSxyrslWLtxNFMD085rV009USwxFWCtFmJZzGpO8DfffTz6VnYXAxz1WT1f8m1beI5C77lf9KzsdRup4j/l5mxcPiuSX/7tz9KzsPh5GyeJ/wCXmZ28Di4gWr0D7jfmKkSnwZmMMR+V+B9fhGNYj+HcHwB/EVnZqPczZ0cS/wALNGK4TftjPcUomgzMQZOp0AJPWtXCerIp0a0VtTVkUHFgjqqncnRvszpPxjSo9pWNYSZR2gQSp0KyD7q2bsTSS1R7j+yLhN2zhC9xmi8c6Wzsqx7Uci2/oBVuhFqN3vOlg4OMLved1U5bFAKAUAoDFzQHH9tOM3rSAWQ3ikM6gEoPJZ59dYrWUnGzSv32JKcFO6crcDy7E3F/5hPObTH8SNallyjU3Q8/2FPklN/evL3ZWcVxXfGIIVQFGhA0G+XX/WufVqTqO8z0OBw8MPTtFq7+Iou8ZWylgeh91RtRZbhKqspM2d6eun+/+ladEmvUb1yPtu6Z3msNLcbQc0+k8iQiOdlc+in8hWNiT3GzxFOOsl4o3Dhl5te6ufAit1TqbkVp4zC3u5rxN9vs/iD/AFRHqw/Wt+ZqshfKGDjv8mSU7L4g7i2PUk/gtZWGnxI5csYZaRb7l7m8dlH53FHohP5it1hHvZDLluP4Yef7HOdoLNyxd7tHzAKCSRGpnSJ6Rz51pKlTi7NlGt/UNSLskl87iqAxDbNv0FZtSW4qT5exDWTt3fyWOG4Jdb+kuEeU/pUcqkfwxOdW5dxMslN+hZWOCWRv4vXX8ajcpPec6pyhiKms34sueHcMtsGyBQVyaRvmbLvIj4VmMNohhCdW7vpbzMFxATMMo2YeYrMXss0jlLMyW4rIJAzQssNZ250urdZhvMmWACIFbKxrqRQYMVGamXeRWQWHBH/i22k+G7Z9+a4BvyqSGt+z1LOGj00+DXmztuK4ki6gk6sg36rd/QV0rnoius4syup/qOf3sH/+m+JrF8vnUCu+k+I6/Ut8+fd4v9Ky9/eDpjd1X1T/ADihgq+0zA4JP+pPxaoa/wDrfzeUsf8A6e9Hm/ErZWQemh66iubs2djjQVnYs+yfAPpeIR7mloR3n38uwHrsT0FWKVNztfQvYag566fMj3vDkQI0AEADkKvnWN1AKAUAoBQGDrNAU/EuD95QFV/8SFAfD2QFARb3YCw5lraMepUVq4xe4ljXqRVoya7zO32DsrtbQf2R+lNmPAOvUesn4s3p2OQcgPdW1iNyb1ZuXsotDBIt9mEFASU7P2xyoD6eAW+lAar3Z1CNqA57Hdj1JJCrPWBPxrFkYstSBc7KN0+VZMkS52Vb7I+ApYPPUiXeyf3B7tPwrR04PcRujTesV4GFjs9ctGUzCSCRMgwZEg+dYVKC0RqsPTWiId7sszTJfWZ25+6tPp4XuRLBU075nxezDjm/y/SsfTQMPA0nxNidnbg2L/L9KfTR6zH0FLrPtzs/cJk5vl+lHhovezX+30+L8vY1ns2/V/l+lY+mjxZn+30+L8vY24Tgly2wYFiQytrG6mRsNpraNCKJaeEpwd0WGJGJdgx3HQdAQPxPxqctXNQw98EHpl5fZII/Bf7ooLmheHXR1+r/AIQwH+ZviaC5KjE/abTyHn5edBcj47D4i5bFtixVSCBtqAenqaxKKkrMjqQjUVpIp37P32OXXL0qPmYcCJYWkvwne9kOz72wJqVK2hYO9sJAoDdQCgFAKAUAoBQCgFAKAUAoBQCgFAfCaAUAIoD5kFAYmyOlAYnDL0FAYnBp0FAYfQE6CgH7vToKAfu9OgoD5+706CgH7uToKAfu1OgoD5+7LfQUB8/dlvoKAfuu30FAP3Xb6CgH7rt9BQGScNtj6ooCSlsDagM6AUAoBQCgP//Z"/>
          <p:cNvSpPr>
            <a:spLocks noChangeAspect="1" noChangeArrowheads="1"/>
          </p:cNvSpPr>
          <p:nvPr/>
        </p:nvSpPr>
        <p:spPr bwMode="auto">
          <a:xfrm>
            <a:off x="116681" y="-406004"/>
            <a:ext cx="4300538" cy="263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169" y="1433133"/>
            <a:ext cx="2651779" cy="16261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1619" y="1317783"/>
            <a:ext cx="1856876" cy="1856876"/>
          </a:xfrm>
          <a:prstGeom prst="rect">
            <a:avLst/>
          </a:prstGeom>
        </p:spPr>
      </p:pic>
      <p:pic>
        <p:nvPicPr>
          <p:cNvPr id="1032" name="Picture 8" descr="http://www.confessionsofafitnessinstructor.com/wp-content/uploads/2013/01/DSC0595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96" y="3943348"/>
            <a:ext cx="2344187" cy="175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toiletries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90" y="3943348"/>
            <a:ext cx="1806446" cy="1201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F92F0F-8C1A-49AF-8C5D-ADB2160A4F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926" y="3421854"/>
            <a:ext cx="3039512" cy="227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29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4156"/>
            <a:ext cx="2491140" cy="686063"/>
          </a:xfrm>
        </p:spPr>
        <p:txBody>
          <a:bodyPr/>
          <a:lstStyle/>
          <a:p>
            <a:r>
              <a:rPr lang="en-GB" dirty="0"/>
              <a:t>Payments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8" y="1831973"/>
            <a:ext cx="8229601" cy="4791871"/>
          </a:xfrm>
        </p:spPr>
        <p:txBody>
          <a:bodyPr>
            <a:normAutofit/>
          </a:bodyPr>
          <a:lstStyle/>
          <a:p>
            <a:r>
              <a:rPr lang="en-GB" sz="2800" b="1" dirty="0"/>
              <a:t>Deposit of £30 </a:t>
            </a:r>
            <a:r>
              <a:rPr lang="en-GB" sz="2800" dirty="0"/>
              <a:t>no later than </a:t>
            </a:r>
            <a:r>
              <a:rPr lang="en-GB" sz="2800" b="1" dirty="0"/>
              <a:t>1</a:t>
            </a:r>
            <a:r>
              <a:rPr lang="en-GB" sz="2800" b="1" baseline="30000" dirty="0"/>
              <a:t>st</a:t>
            </a:r>
            <a:r>
              <a:rPr lang="en-GB" sz="2800" b="1" dirty="0"/>
              <a:t> June . </a:t>
            </a:r>
            <a:r>
              <a:rPr lang="en-GB" sz="2800" dirty="0"/>
              <a:t>Deposit is non refundable. </a:t>
            </a:r>
          </a:p>
          <a:p>
            <a:endParaRPr lang="en-GB" sz="2800" dirty="0"/>
          </a:p>
          <a:p>
            <a:r>
              <a:rPr lang="en-GB" sz="2800" dirty="0"/>
              <a:t>The cost of camp per child will be </a:t>
            </a:r>
            <a:r>
              <a:rPr lang="en-GB" sz="2800" b="1" dirty="0"/>
              <a:t>£300 approximately</a:t>
            </a:r>
            <a:r>
              <a:rPr lang="en-GB" sz="2800" dirty="0"/>
              <a:t>.  </a:t>
            </a:r>
          </a:p>
          <a:p>
            <a:pPr>
              <a:buFontTx/>
              <a:buChar char="-"/>
            </a:pPr>
            <a:r>
              <a:rPr lang="en-GB" sz="2800" dirty="0"/>
              <a:t>This amount is subject to parental engagement in fund raising. </a:t>
            </a:r>
          </a:p>
          <a:p>
            <a:endParaRPr lang="en-GB" sz="2800" dirty="0"/>
          </a:p>
          <a:p>
            <a:r>
              <a:rPr lang="en-GB" sz="2800" i="1" dirty="0"/>
              <a:t>This can be paid through Parent Pay.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117693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b="1" u="sng" dirty="0"/>
              <a:t>Paying  every second week:</a:t>
            </a:r>
            <a:br>
              <a:rPr lang="en-GB" dirty="0"/>
            </a:br>
            <a:r>
              <a:rPr lang="en-GB" b="1" dirty="0"/>
              <a:t> 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1536"/>
            <a:ext cx="7886700" cy="5027839"/>
          </a:xfrm>
        </p:spPr>
        <p:txBody>
          <a:bodyPr>
            <a:normAutofit lnSpcReduction="10000"/>
          </a:bodyPr>
          <a:lstStyle/>
          <a:p>
            <a:pPr lvl="0"/>
            <a:r>
              <a:rPr lang="en-GB" b="1" dirty="0"/>
              <a:t>Payment 1 (Deposit)	£30 – 31.05.19</a:t>
            </a:r>
            <a:endParaRPr lang="en-GB" dirty="0"/>
          </a:p>
          <a:p>
            <a:pPr lvl="0"/>
            <a:r>
              <a:rPr lang="en-GB" b="1" dirty="0"/>
              <a:t>Payment 2	    £22.50 – 14.06.19</a:t>
            </a:r>
          </a:p>
          <a:p>
            <a:pPr lvl="0"/>
            <a:r>
              <a:rPr lang="en-GB" b="1" dirty="0"/>
              <a:t>Payment 3	    £22.50 – 28.06.19</a:t>
            </a:r>
            <a:endParaRPr lang="en-GB" dirty="0"/>
          </a:p>
          <a:p>
            <a:pPr lvl="0"/>
            <a:r>
              <a:rPr lang="en-GB" b="1" dirty="0"/>
              <a:t>Payment 4	    £22.50 – 05.07.19</a:t>
            </a:r>
            <a:endParaRPr lang="en-GB" dirty="0"/>
          </a:p>
          <a:p>
            <a:pPr lvl="0"/>
            <a:r>
              <a:rPr lang="en-GB" b="1" dirty="0"/>
              <a:t>Payment 5	    £22.50 – 19.07.19</a:t>
            </a:r>
            <a:endParaRPr lang="en-GB" dirty="0"/>
          </a:p>
          <a:p>
            <a:pPr lvl="0"/>
            <a:r>
              <a:rPr lang="en-GB" b="1" dirty="0"/>
              <a:t>Payment 6	    £22.50 – 02.08.19</a:t>
            </a:r>
            <a:endParaRPr lang="en-GB" dirty="0"/>
          </a:p>
          <a:p>
            <a:pPr lvl="0"/>
            <a:r>
              <a:rPr lang="en-GB" b="1" dirty="0"/>
              <a:t>Payment 7	    £22.50 – 16.08.19</a:t>
            </a:r>
          </a:p>
          <a:p>
            <a:pPr lvl="0"/>
            <a:r>
              <a:rPr lang="en-GB" b="1" dirty="0"/>
              <a:t>Payment 8        £22.50 – 30.08.19</a:t>
            </a:r>
            <a:endParaRPr lang="en-GB" dirty="0"/>
          </a:p>
          <a:p>
            <a:pPr lvl="0"/>
            <a:r>
              <a:rPr lang="en-GB" b="1" dirty="0"/>
              <a:t>Payment 8        £22.50 – 13.09.19</a:t>
            </a:r>
            <a:endParaRPr lang="en-GB" dirty="0"/>
          </a:p>
          <a:p>
            <a:pPr lvl="0"/>
            <a:r>
              <a:rPr lang="en-GB" b="1" dirty="0"/>
              <a:t>Payment 9	     £22.50 – 27.09.19</a:t>
            </a:r>
            <a:endParaRPr lang="en-GB" dirty="0"/>
          </a:p>
          <a:p>
            <a:pPr lvl="0"/>
            <a:r>
              <a:rPr lang="en-GB" b="1" dirty="0"/>
              <a:t>Payment 10      £22.50 – 11.10.19</a:t>
            </a:r>
          </a:p>
          <a:p>
            <a:pPr lvl="0"/>
            <a:r>
              <a:rPr lang="en-GB" b="1" dirty="0"/>
              <a:t>Payment 11       £22.50 -  25.10.19</a:t>
            </a:r>
          </a:p>
          <a:p>
            <a:pPr lvl="0"/>
            <a:r>
              <a:rPr lang="en-GB" b="1" dirty="0"/>
              <a:t>Payment 12       £22.50 – 08.11.19   </a:t>
            </a:r>
          </a:p>
          <a:p>
            <a:pPr lvl="0"/>
            <a:r>
              <a:rPr lang="en-GB" b="1" dirty="0"/>
              <a:t>Payment 13       £22.50 -  22.11.19</a:t>
            </a:r>
            <a:endParaRPr lang="en-GB" dirty="0"/>
          </a:p>
          <a:p>
            <a:endParaRPr lang="en-GB" dirty="0"/>
          </a:p>
          <a:p>
            <a:r>
              <a:rPr lang="en-GB" i="1" u="sng" dirty="0"/>
              <a:t>Paid before Christmas </a:t>
            </a:r>
          </a:p>
        </p:txBody>
      </p:sp>
    </p:spTree>
    <p:extLst>
      <p:ext uri="{BB962C8B-B14F-4D97-AF65-F5344CB8AC3E}">
        <p14:creationId xmlns:p14="http://schemas.microsoft.com/office/powerpoint/2010/main" val="36129981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4156"/>
            <a:ext cx="3253913" cy="686063"/>
          </a:xfrm>
        </p:spPr>
        <p:txBody>
          <a:bodyPr/>
          <a:lstStyle/>
          <a:p>
            <a:r>
              <a:rPr lang="en-GB" b="1" u="sng" dirty="0"/>
              <a:t>5 Instalments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8" y="1831973"/>
            <a:ext cx="8229601" cy="1972848"/>
          </a:xfrm>
        </p:spPr>
        <p:txBody>
          <a:bodyPr/>
          <a:lstStyle/>
          <a:p>
            <a:pPr lvl="0"/>
            <a:r>
              <a:rPr lang="en-GB" b="1" dirty="0"/>
              <a:t>Payment 1 (Deposit)	£30 – 31.05.19 </a:t>
            </a:r>
          </a:p>
          <a:p>
            <a:pPr lvl="0"/>
            <a:r>
              <a:rPr lang="en-GB" b="1" dirty="0"/>
              <a:t>Payment 2			£54 – 31.07.19  </a:t>
            </a:r>
          </a:p>
          <a:p>
            <a:pPr lvl="0"/>
            <a:r>
              <a:rPr lang="en-GB" b="1" dirty="0"/>
              <a:t>Payment 3			£54 – 30.09.19    </a:t>
            </a:r>
            <a:endParaRPr lang="en-GB" dirty="0"/>
          </a:p>
          <a:p>
            <a:pPr lvl="0"/>
            <a:r>
              <a:rPr lang="en-GB" b="1" dirty="0"/>
              <a:t>Payment 4			£54 – 31.11.19 </a:t>
            </a:r>
          </a:p>
          <a:p>
            <a:pPr lvl="0"/>
            <a:r>
              <a:rPr lang="en-GB" b="1" dirty="0"/>
              <a:t>Payment 5                         £54 – 31.02.19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82689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5666C-D4C3-433B-A461-04AD27A64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4156"/>
            <a:ext cx="2298973" cy="686063"/>
          </a:xfrm>
        </p:spPr>
        <p:txBody>
          <a:bodyPr/>
          <a:lstStyle/>
          <a:p>
            <a:r>
              <a:rPr lang="en-GB" dirty="0"/>
              <a:t>Monthly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3F82B2A-DD99-4B2D-9A3B-D082EC8253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526160"/>
              </p:ext>
            </p:extLst>
          </p:nvPr>
        </p:nvGraphicFramePr>
        <p:xfrm>
          <a:off x="1421295" y="1970433"/>
          <a:ext cx="6589644" cy="3876264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3294822">
                  <a:extLst>
                    <a:ext uri="{9D8B030D-6E8A-4147-A177-3AD203B41FA5}">
                      <a16:colId xmlns:a16="http://schemas.microsoft.com/office/drawing/2014/main" val="2238214783"/>
                    </a:ext>
                  </a:extLst>
                </a:gridCol>
                <a:gridCol w="3294822">
                  <a:extLst>
                    <a:ext uri="{9D8B030D-6E8A-4147-A177-3AD203B41FA5}">
                      <a16:colId xmlns:a16="http://schemas.microsoft.com/office/drawing/2014/main" val="221649301"/>
                    </a:ext>
                  </a:extLst>
                </a:gridCol>
              </a:tblGrid>
              <a:tr h="430696">
                <a:tc>
                  <a:txBody>
                    <a:bodyPr/>
                    <a:lstStyle/>
                    <a:p>
                      <a:pPr marL="237490" indent="-237490" algn="l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June 2019 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37490" indent="-237490"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£30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9321642"/>
                  </a:ext>
                </a:extLst>
              </a:tr>
              <a:tr h="430696">
                <a:tc>
                  <a:txBody>
                    <a:bodyPr/>
                    <a:lstStyle/>
                    <a:p>
                      <a:pPr marL="237490" indent="-237490" algn="l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July 2019 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37490" indent="-237490"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£33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768602145"/>
                  </a:ext>
                </a:extLst>
              </a:tr>
              <a:tr h="430696">
                <a:tc>
                  <a:txBody>
                    <a:bodyPr/>
                    <a:lstStyle/>
                    <a:p>
                      <a:pPr marL="237490" indent="-237490" algn="l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August 2019 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37490" indent="-237490"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£33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497412951"/>
                  </a:ext>
                </a:extLst>
              </a:tr>
              <a:tr h="430696">
                <a:tc>
                  <a:txBody>
                    <a:bodyPr/>
                    <a:lstStyle/>
                    <a:p>
                      <a:pPr marL="237490" indent="-237490" algn="l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September 2019 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37490" indent="-237490"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£33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396579508"/>
                  </a:ext>
                </a:extLst>
              </a:tr>
              <a:tr h="430696">
                <a:tc>
                  <a:txBody>
                    <a:bodyPr/>
                    <a:lstStyle/>
                    <a:p>
                      <a:pPr marL="237490" indent="-237490" algn="l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October 2019 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37490" indent="-237490"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£33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60131115"/>
                  </a:ext>
                </a:extLst>
              </a:tr>
              <a:tr h="430696">
                <a:tc>
                  <a:txBody>
                    <a:bodyPr/>
                    <a:lstStyle/>
                    <a:p>
                      <a:pPr marL="237490" indent="-237490" algn="l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November 2019 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37490" indent="-237490"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£33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603134769"/>
                  </a:ext>
                </a:extLst>
              </a:tr>
              <a:tr h="430696">
                <a:tc>
                  <a:txBody>
                    <a:bodyPr/>
                    <a:lstStyle/>
                    <a:p>
                      <a:pPr marL="237490" indent="-237490" algn="l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December 2019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37490" indent="-237490"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£33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66729722"/>
                  </a:ext>
                </a:extLst>
              </a:tr>
              <a:tr h="430696">
                <a:tc>
                  <a:txBody>
                    <a:bodyPr/>
                    <a:lstStyle/>
                    <a:p>
                      <a:pPr marL="237490" indent="-237490" algn="l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January 2020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37490" indent="-237490"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£33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891138218"/>
                  </a:ext>
                </a:extLst>
              </a:tr>
              <a:tr h="430696">
                <a:tc>
                  <a:txBody>
                    <a:bodyPr/>
                    <a:lstStyle/>
                    <a:p>
                      <a:pPr marL="237490" indent="-237490" algn="l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February 2020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37490" indent="-237490"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£39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59436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25547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522" y="737419"/>
            <a:ext cx="7886700" cy="5279923"/>
          </a:xfrm>
        </p:spPr>
        <p:txBody>
          <a:bodyPr>
            <a:normAutofit/>
          </a:bodyPr>
          <a:lstStyle/>
          <a:p>
            <a:r>
              <a:rPr lang="en-GB" sz="3600" dirty="0"/>
              <a:t>Paid by 1</a:t>
            </a:r>
            <a:r>
              <a:rPr lang="en-GB" sz="3600" baseline="30000" dirty="0"/>
              <a:t>st </a:t>
            </a:r>
            <a:r>
              <a:rPr lang="en-GB" sz="3600" dirty="0"/>
              <a:t>February</a:t>
            </a:r>
            <a:br>
              <a:rPr lang="en-GB" sz="3600" dirty="0"/>
            </a:br>
            <a:br>
              <a:rPr lang="en-GB" sz="3600" dirty="0"/>
            </a:br>
            <a:r>
              <a:rPr lang="en-GB" sz="3600" dirty="0"/>
              <a:t>-any fundraising money that </a:t>
            </a:r>
            <a:br>
              <a:rPr lang="en-GB" sz="3600" dirty="0"/>
            </a:br>
            <a:br>
              <a:rPr lang="en-GB" sz="3600" dirty="0"/>
            </a:br>
            <a:r>
              <a:rPr lang="en-GB" sz="3600" dirty="0"/>
              <a:t>reduces the cost will be given </a:t>
            </a:r>
            <a:br>
              <a:rPr lang="en-GB" sz="3600" dirty="0"/>
            </a:br>
            <a:r>
              <a:rPr lang="en-GB" sz="3600" dirty="0"/>
              <a:t>back to each family before</a:t>
            </a:r>
            <a:br>
              <a:rPr lang="en-GB" sz="3600" dirty="0"/>
            </a:br>
            <a:r>
              <a:rPr lang="en-GB" sz="3600" dirty="0"/>
              <a:t>leaving. </a:t>
            </a:r>
          </a:p>
        </p:txBody>
      </p:sp>
    </p:spTree>
    <p:extLst>
      <p:ext uri="{BB962C8B-B14F-4D97-AF65-F5344CB8AC3E}">
        <p14:creationId xmlns:p14="http://schemas.microsoft.com/office/powerpoint/2010/main" val="1647187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736" y="2513580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000" dirty="0"/>
              <a:t>Any questions… </a:t>
            </a:r>
          </a:p>
        </p:txBody>
      </p:sp>
    </p:spTree>
    <p:extLst>
      <p:ext uri="{BB962C8B-B14F-4D97-AF65-F5344CB8AC3E}">
        <p14:creationId xmlns:p14="http://schemas.microsoft.com/office/powerpoint/2010/main" val="2476971402"/>
      </p:ext>
    </p:extLst>
  </p:cSld>
  <p:clrMapOvr>
    <a:masterClrMapping/>
  </p:clrMapOvr>
</p:sld>
</file>

<file path=ppt/theme/theme1.xml><?xml version="1.0" encoding="utf-8"?>
<a:theme xmlns:a="http://schemas.openxmlformats.org/drawingml/2006/main" name="The Outward Bound Trust">
  <a:themeElements>
    <a:clrScheme name="The Outward Bound Trust Colours">
      <a:dk1>
        <a:sysClr val="windowText" lastClr="000000"/>
      </a:dk1>
      <a:lt1>
        <a:sysClr val="window" lastClr="FFFFFF"/>
      </a:lt1>
      <a:dk2>
        <a:srgbClr val="4A525D"/>
      </a:dk2>
      <a:lt2>
        <a:srgbClr val="FFFFFF"/>
      </a:lt2>
      <a:accent1>
        <a:srgbClr val="5FAB46"/>
      </a:accent1>
      <a:accent2>
        <a:srgbClr val="054B70"/>
      </a:accent2>
      <a:accent3>
        <a:srgbClr val="007DA8"/>
      </a:accent3>
      <a:accent4>
        <a:srgbClr val="BFD730"/>
      </a:accent4>
      <a:accent5>
        <a:srgbClr val="D11286"/>
      </a:accent5>
      <a:accent6>
        <a:srgbClr val="DDE1DF"/>
      </a:accent6>
      <a:hlink>
        <a:srgbClr val="054B70"/>
      </a:hlink>
      <a:folHlink>
        <a:srgbClr val="D11286"/>
      </a:folHlink>
    </a:clrScheme>
    <a:fontScheme name="The Outward Bound Trust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Bef>
            <a:spcPts val="0"/>
          </a:spcBef>
          <a:spcAft>
            <a:spcPts val="600"/>
          </a:spcAft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accent2"/>
        </a:solidFill>
      </a:spPr>
      <a:bodyPr wrap="none" rtlCol="0" anchor="t">
        <a:spAutoFit/>
      </a:bodyPr>
      <a:lstStyle>
        <a:defPPr algn="l">
          <a:lnSpc>
            <a:spcPct val="90000"/>
          </a:lnSpc>
          <a:spcBef>
            <a:spcPts val="0"/>
          </a:spcBef>
          <a:spcAft>
            <a:spcPts val="600"/>
          </a:spcAft>
          <a:defRPr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_Outward_Bound_Trust_Template_v0.10.potx" id="{7118C017-A98D-4F34-87F2-FD0C712FB2B3}" vid="{05CC2F9D-11A0-4071-A9C9-CB0237551DA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F32A9E912A664CADA7FEC21D6CEAF6" ma:contentTypeVersion="10" ma:contentTypeDescription="Create a new document." ma:contentTypeScope="" ma:versionID="1f44556818100111ddcf7f84bb4b6d7f">
  <xsd:schema xmlns:xsd="http://www.w3.org/2001/XMLSchema" xmlns:xs="http://www.w3.org/2001/XMLSchema" xmlns:p="http://schemas.microsoft.com/office/2006/metadata/properties" xmlns:ns1="http://schemas.microsoft.com/sharepoint/v3" xmlns:ns2="8c38bceb-b86c-4574-b5b4-d4b2d0b24ec8" xmlns:ns3="09738397-05c4-43d0-a4b4-ffb27dc5c783" targetNamespace="http://schemas.microsoft.com/office/2006/metadata/properties" ma:root="true" ma:fieldsID="444227b4a1f3c7ba6b7cd0dbbcba6080" ns1:_="" ns2:_="" ns3:_="">
    <xsd:import namespace="http://schemas.microsoft.com/sharepoint/v3"/>
    <xsd:import namespace="8c38bceb-b86c-4574-b5b4-d4b2d0b24ec8"/>
    <xsd:import namespace="09738397-05c4-43d0-a4b4-ffb27dc5c78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38bceb-b86c-4574-b5b4-d4b2d0b24ec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738397-05c4-43d0-a4b4-ffb27dc5c7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AB08BDA-AC71-4FA4-84F0-E46CC112AF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5CF63A0-5D31-4C09-BC64-4C0CF290D8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c38bceb-b86c-4574-b5b4-d4b2d0b24ec8"/>
    <ds:schemaRef ds:uri="09738397-05c4-43d0-a4b4-ffb27dc5c7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8219974-5F16-48B5-BB65-ABD6D4E3E286}">
  <ds:schemaRefs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8c38bceb-b86c-4574-b5b4-d4b2d0b24ec8"/>
    <ds:schemaRef ds:uri="http://purl.org/dc/elements/1.1/"/>
    <ds:schemaRef ds:uri="http://schemas.microsoft.com/office/2006/metadata/properties"/>
    <ds:schemaRef ds:uri="09738397-05c4-43d0-a4b4-ffb27dc5c78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951</TotalTime>
  <Words>635</Words>
  <Application>Microsoft Office PowerPoint</Application>
  <PresentationFormat>On-screen Show (4:3)</PresentationFormat>
  <Paragraphs>191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Arial Narrow</vt:lpstr>
      <vt:lpstr>Calibri</vt:lpstr>
      <vt:lpstr>Times New Roman</vt:lpstr>
      <vt:lpstr>The Outward Bound Trust</vt:lpstr>
      <vt:lpstr>COURSE PROPOSAL</vt:lpstr>
      <vt:lpstr>PowerPoint Presentation</vt:lpstr>
      <vt:lpstr>Your programme</vt:lpstr>
      <vt:lpstr>Tonight… </vt:lpstr>
      <vt:lpstr>YOUR PROGRAMME</vt:lpstr>
      <vt:lpstr>YOUR PROGRAMME</vt:lpstr>
      <vt:lpstr>PowerPoint Presentation</vt:lpstr>
      <vt:lpstr>PowerPoint Presentation</vt:lpstr>
      <vt:lpstr>SAMPLE programme</vt:lpstr>
      <vt:lpstr>Typical Day… </vt:lpstr>
      <vt:lpstr>Typical Day… </vt:lpstr>
      <vt:lpstr>Typical day </vt:lpstr>
      <vt:lpstr>Typical day… </vt:lpstr>
      <vt:lpstr>PowerPoint Presentation</vt:lpstr>
      <vt:lpstr>PowerPoint Presentation</vt:lpstr>
      <vt:lpstr>PowerPoint Presentation</vt:lpstr>
      <vt:lpstr>THE BEST LEARNING</vt:lpstr>
      <vt:lpstr>Not your</vt:lpstr>
      <vt:lpstr>Our</vt:lpstr>
      <vt:lpstr>Kit List – Be Prepared!</vt:lpstr>
      <vt:lpstr>PowerPoint Presentation</vt:lpstr>
      <vt:lpstr>PowerPoint Presentation</vt:lpstr>
      <vt:lpstr>Payments </vt:lpstr>
      <vt:lpstr>Paying  every second week:   </vt:lpstr>
      <vt:lpstr>5 Instalments</vt:lpstr>
      <vt:lpstr>Monthly </vt:lpstr>
      <vt:lpstr>Paid by 1st February  -any fundraising money that   reduces the cost will be given  back to each family before leaving. </vt:lpstr>
      <vt:lpstr>Any questions…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Cooper</dc:creator>
  <cp:lastModifiedBy>Nikki Wright</cp:lastModifiedBy>
  <cp:revision>28</cp:revision>
  <cp:lastPrinted>2019-05-13T13:53:29Z</cp:lastPrinted>
  <dcterms:created xsi:type="dcterms:W3CDTF">2019-01-18T08:17:27Z</dcterms:created>
  <dcterms:modified xsi:type="dcterms:W3CDTF">2019-05-13T14:00:46Z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0x010100D9F32A9E912A664CADA7FEC21D6CEAF6</vt:lpwstr>
  </property>
</Properties>
</file>