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D9EF0-096F-0DCB-078D-DEE8AA5F43ED}" v="19" dt="2020-11-02T17:07:46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72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319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367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700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661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0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886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608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170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091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253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E7629-F4E4-400D-A4C8-CEF800C4EC45}" type="datetimeFigureOut">
              <a:rPr lang="en-IE" smtClean="0"/>
              <a:t>15/11/2020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F5999-7E5A-4097-AB1F-B25B67A5BADE}" type="slidenum">
              <a:rPr lang="en-IE" smtClean="0"/>
              <a:t>‹Nº›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385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986117"/>
              </p:ext>
            </p:extLst>
          </p:nvPr>
        </p:nvGraphicFramePr>
        <p:xfrm>
          <a:off x="663311" y="830997"/>
          <a:ext cx="11008425" cy="4517738"/>
        </p:xfrm>
        <a:graphic>
          <a:graphicData uri="http://schemas.openxmlformats.org/drawingml/2006/table">
            <a:tbl>
              <a:tblPr firstRow="1" firstCol="1" bandRow="1"/>
              <a:tblGrid>
                <a:gridCol w="275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1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3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Green</a:t>
                      </a:r>
                      <a:endParaRPr lang="en-GB" sz="2000" b="1" dirty="0">
                        <a:effectLst/>
                        <a:latin typeface="XCCW Joined 1a" panose="03050602040000000000" pitchFamily="66" charset="0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Yellow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Grey</a:t>
                      </a:r>
                      <a:endParaRPr lang="en-GB" sz="2000" b="1" dirty="0">
                        <a:effectLst/>
                        <a:latin typeface="XCCW Joined 1a" panose="03050602040000000000" pitchFamily="66" charset="0"/>
                        <a:ea typeface="Times New Roman" panose="02020603050405020304" pitchFamily="18" charset="0"/>
                        <a:cs typeface="Aharon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Black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Common Words: Bronze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Common Words: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Copper </a:t>
                      </a:r>
                      <a:endParaRPr lang="en-GB" sz="2000" b="1" i="0" u="none" strike="noStrike" noProof="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Common Words: 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dirty="0">
                          <a:effectLst/>
                          <a:latin typeface="XCCW Joined 1a" panose="03050602040000000000" pitchFamily="66" charset="0"/>
                          <a:cs typeface="Aharoni"/>
                        </a:rPr>
                        <a:t>Silver Words</a:t>
                      </a:r>
                      <a:endParaRPr lang="en-US" sz="2000" b="1" dirty="0"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Common Words: 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effectLst/>
                          <a:latin typeface="XCCW Joined 1a" panose="03050602040000000000" pitchFamily="66" charset="0"/>
                          <a:cs typeface="Aharoni"/>
                        </a:rPr>
                        <a:t>Gold Words</a:t>
                      </a:r>
                      <a:endParaRPr lang="en-US" sz="1800" b="1" dirty="0"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243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XCCW Joined 1a" panose="03050602040000000000" pitchFamily="66" charset="0"/>
                        </a:rPr>
                        <a:t>said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each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have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is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they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his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she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there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your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was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about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these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would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look</a:t>
                      </a:r>
                    </a:p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could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people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my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come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out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  <a:latin typeface="XCCW Joined 1a" panose="03050602040000000000" pitchFamily="66" charset="0"/>
                          <a:ea typeface="Times New Roman" panose="02020603050405020304" pitchFamily="18" charset="0"/>
                          <a:cs typeface="Aharoni"/>
                        </a:rPr>
                        <a:t>many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where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think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through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before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know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place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around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much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came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small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between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thought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something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earth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always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together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important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talk</a:t>
                      </a:r>
                    </a:p>
                    <a:p>
                      <a:pPr algn="ctr"/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without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sometimes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0264" y="0"/>
            <a:ext cx="1139846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2400" b="1" u="sng">
                <a:latin typeface="XCCW Joined 1a"/>
                <a:cs typeface="Aharoni"/>
              </a:rPr>
              <a:t>Monday 16</a:t>
            </a:r>
            <a:r>
              <a:rPr lang="en-GB" sz="2400" b="1" u="sng" baseline="30000">
                <a:latin typeface="XCCW Joined 1a"/>
                <a:cs typeface="Aharoni"/>
              </a:rPr>
              <a:t>th</a:t>
            </a:r>
            <a:r>
              <a:rPr lang="en-GB" sz="2400" b="1" u="sng">
                <a:latin typeface="XCCW Joined 1a"/>
                <a:cs typeface="Aharoni"/>
              </a:rPr>
              <a:t> </a:t>
            </a:r>
            <a:r>
              <a:rPr lang="en-GB" sz="2400" b="1" u="sng" dirty="0">
                <a:latin typeface="XCCW Joined 1a"/>
                <a:cs typeface="Aharoni"/>
              </a:rPr>
              <a:t>November 2020</a:t>
            </a:r>
            <a:endParaRPr kumimoji="0" lang="en-GB" sz="24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XCCW Joined 1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XCCW Joined 1a" panose="03050602040000000000" pitchFamily="66" charset="0"/>
                <a:cs typeface="Aharoni" panose="02010803020104030203" pitchFamily="2" charset="-79"/>
              </a:rPr>
              <a:t>Spelling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520264" y="5773232"/>
            <a:ext cx="113984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400" b="1" dirty="0">
                <a:solidFill>
                  <a:prstClr val="black"/>
                </a:solidFill>
                <a:latin typeface="XCCW Joined 1a" panose="03050602040000000000" pitchFamily="66" charset="0"/>
                <a:cs typeface="Aharoni" panose="02010803020104030203" pitchFamily="2" charset="-79"/>
              </a:rPr>
              <a:t>Learning Intention: To be able to say and spell my spelling words.</a:t>
            </a:r>
          </a:p>
          <a:p>
            <a:pPr lvl="0">
              <a:defRPr/>
            </a:pPr>
            <a:endParaRPr lang="en-GB" sz="1400" b="1" dirty="0">
              <a:solidFill>
                <a:prstClr val="black"/>
              </a:solidFill>
              <a:latin typeface="XCCW Joined 1a" panose="03050602040000000000" pitchFamily="66" charset="0"/>
              <a:cs typeface="Aharoni" panose="02010803020104030203" pitchFamily="2" charset="-79"/>
            </a:endParaRPr>
          </a:p>
          <a:p>
            <a:pPr lvl="0">
              <a:defRPr/>
            </a:pPr>
            <a:r>
              <a:rPr lang="en-GB" sz="1400" b="1" dirty="0">
                <a:solidFill>
                  <a:prstClr val="black"/>
                </a:solidFill>
                <a:latin typeface="XCCW Joined 1a" panose="03050602040000000000" pitchFamily="66" charset="0"/>
                <a:cs typeface="Aharoni" panose="02010803020104030203" pitchFamily="2" charset="-79"/>
              </a:rPr>
              <a:t>Task: Please practice writing your spelling words from your group in your handwriting jotter.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XCCW Joined 1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208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D84CCB6F462A4DB6C4AF45BADA08B5" ma:contentTypeVersion="33" ma:contentTypeDescription="Create a new document." ma:contentTypeScope="" ma:versionID="63f80bba2e0f5dfc10b9e3797a6c6897">
  <xsd:schema xmlns:xsd="http://www.w3.org/2001/XMLSchema" xmlns:xs="http://www.w3.org/2001/XMLSchema" xmlns:p="http://schemas.microsoft.com/office/2006/metadata/properties" xmlns:ns3="34910837-b868-4c30-8f1b-3edde2fdd08b" xmlns:ns4="6cd1cd98-dd46-409e-9126-753b1f662326" targetNamespace="http://schemas.microsoft.com/office/2006/metadata/properties" ma:root="true" ma:fieldsID="a3dd9c6a97b29ffb25db24ae42ebf728" ns3:_="" ns4:_="">
    <xsd:import namespace="34910837-b868-4c30-8f1b-3edde2fdd08b"/>
    <xsd:import namespace="6cd1cd98-dd46-409e-9126-753b1f6623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10837-b868-4c30-8f1b-3edde2fdd0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d1cd98-dd46-409e-9126-753b1f66232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34910837-b868-4c30-8f1b-3edde2fdd08b" xsi:nil="true"/>
    <CultureName xmlns="34910837-b868-4c30-8f1b-3edde2fdd08b" xsi:nil="true"/>
    <Students xmlns="34910837-b868-4c30-8f1b-3edde2fdd08b">
      <UserInfo>
        <DisplayName/>
        <AccountId xsi:nil="true"/>
        <AccountType/>
      </UserInfo>
    </Students>
    <Has_Teacher_Only_SectionGroup xmlns="34910837-b868-4c30-8f1b-3edde2fdd08b" xsi:nil="true"/>
    <AppVersion xmlns="34910837-b868-4c30-8f1b-3edde2fdd08b" xsi:nil="true"/>
    <TeamsChannelId xmlns="34910837-b868-4c30-8f1b-3edde2fdd08b" xsi:nil="true"/>
    <IsNotebookLocked xmlns="34910837-b868-4c30-8f1b-3edde2fdd08b" xsi:nil="true"/>
    <Teachers xmlns="34910837-b868-4c30-8f1b-3edde2fdd08b">
      <UserInfo>
        <DisplayName/>
        <AccountId xsi:nil="true"/>
        <AccountType/>
      </UserInfo>
    </Teachers>
    <Self_Registration_Enabled xmlns="34910837-b868-4c30-8f1b-3edde2fdd08b" xsi:nil="true"/>
    <NotebookType xmlns="34910837-b868-4c30-8f1b-3edde2fdd08b" xsi:nil="true"/>
    <Math_Settings xmlns="34910837-b868-4c30-8f1b-3edde2fdd08b" xsi:nil="true"/>
    <LMS_Mappings xmlns="34910837-b868-4c30-8f1b-3edde2fdd08b" xsi:nil="true"/>
    <Invited_Students xmlns="34910837-b868-4c30-8f1b-3edde2fdd08b" xsi:nil="true"/>
    <FolderType xmlns="34910837-b868-4c30-8f1b-3edde2fdd08b" xsi:nil="true"/>
    <Owner xmlns="34910837-b868-4c30-8f1b-3edde2fdd08b">
      <UserInfo>
        <DisplayName/>
        <AccountId xsi:nil="true"/>
        <AccountType/>
      </UserInfo>
    </Owner>
    <Student_Groups xmlns="34910837-b868-4c30-8f1b-3edde2fdd08b">
      <UserInfo>
        <DisplayName/>
        <AccountId xsi:nil="true"/>
        <AccountType/>
      </UserInfo>
    </Student_Groups>
    <Distribution_Groups xmlns="34910837-b868-4c30-8f1b-3edde2fdd08b" xsi:nil="true"/>
    <DefaultSectionNames xmlns="34910837-b868-4c30-8f1b-3edde2fdd08b" xsi:nil="true"/>
    <Invited_Teachers xmlns="34910837-b868-4c30-8f1b-3edde2fdd08b" xsi:nil="true"/>
    <Templates xmlns="34910837-b868-4c30-8f1b-3edde2fdd08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022C64-0598-4406-B4A6-B73EEE8B9E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910837-b868-4c30-8f1b-3edde2fdd08b"/>
    <ds:schemaRef ds:uri="6cd1cd98-dd46-409e-9126-753b1f6623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34A95C-CA51-469B-AB9C-93E344B6307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34910837-b868-4c30-8f1b-3edde2fdd08b"/>
    <ds:schemaRef ds:uri="http://schemas.microsoft.com/office/infopath/2007/PartnerControls"/>
    <ds:schemaRef ds:uri="6cd1cd98-dd46-409e-9126-753b1f6623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9E01907-0E93-4E1B-AEFD-51689C9864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97</Words>
  <Application>Microsoft Macintosh PowerPoint</Application>
  <PresentationFormat>Panorámica</PresentationFormat>
  <Paragraphs>56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XCCW Joined 1a</vt:lpstr>
      <vt:lpstr>Office Theme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Geoghegan</dc:creator>
  <cp:lastModifiedBy>Irene Baeza</cp:lastModifiedBy>
  <cp:revision>225</cp:revision>
  <dcterms:created xsi:type="dcterms:W3CDTF">2020-04-03T11:41:43Z</dcterms:created>
  <dcterms:modified xsi:type="dcterms:W3CDTF">2020-11-15T15:04:08Z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0x010100E9D84CCB6F462A4DB6C4AF45BADA08B5</vt:lpwstr>
  </property>
</Properties>
</file>