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48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8374A-8AB8-4B33-AAC4-46E9FAE363E6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9D2DD-59DB-4317-AD87-6B2186716E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33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9C083-81DE-5943-86ED-10AB31A21B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53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EC7FF-D6FA-49CA-9ED4-CA615A58C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3A3236-3901-4297-A3D8-426E2458A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390D-A66D-41C1-8829-BC503AA90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A282F-BA8E-417B-8926-677B542BA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20C2C-5BE7-4277-B2D9-A068579F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520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D231E-1D9F-46A3-9F0D-9BCF8D29B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9C701-027A-451C-BC6B-8EFAF7B8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4E1B4-7ABB-43B4-BBB2-D61ECE818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0C349-FB90-4353-9FF7-92EB110E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68324-67F4-4403-BEBA-1F7C849A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09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3B197-75C8-4220-9DF9-6B1F0FBE6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9989F-B7F7-4BC1-9981-ABDFB86F8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387CC-C8FB-4CA8-A67F-E7FFEA475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5B7FC-E8C5-48C8-ABE9-C4F949284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7813-AB5D-418F-BF6F-33A09DC9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42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57C00-9012-49CB-B20A-434ABA0EF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99A3-CD77-4BAA-BD61-92A7F708BC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9CFFFF-6ED3-44B7-A193-171DA2F93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29A7F-6876-42A3-A554-469155A6E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C8FB8-E8E8-4580-8CF8-372CC1A8B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BB8AD-891A-4F24-B563-6C54DC45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81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C2924-D938-47F2-9BC1-B41D601A0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F3E20-C3DB-4907-9D8A-63B7A3B4E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F000F4-6AA5-4830-B200-5312CDC92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4C7573-CAE1-40DC-B4DE-9508D529D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33710-60CC-4515-A3E0-8222ADF483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26828D-5FE7-40CA-9656-882B7C64A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E36D97-9881-4F2C-81C2-4DF85B4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5E8888-C385-4821-9253-E40D8EF52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39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35A12-5173-4891-B6F1-3D49D149C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68A08A-BD97-404F-9984-F6989723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8C37FE-F119-44B4-B846-418CCFFB7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04DB5-1968-4364-8EB2-61E54616A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04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4AF9F-2CFF-46FF-9454-135C4CC42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4110E3-71AE-4CA5-BE01-5A1A38415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7F95A-CF85-4541-9F8B-B79E1975A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94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70C7B-6DB5-4EA0-B037-D8E2A3945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B8581-161C-4457-B658-B7D02DE25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4AD62-A2DD-49A0-8DB2-7F063AC75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CAE599-30E8-4951-A82D-4E9055BC6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017E2-58DA-40DE-AFF5-FBC2705BB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2A1AE6-A1BA-401B-9163-65AE3000D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46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0166F-4D6D-4B23-85DB-BB4ECB41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6E0849-A653-4B1C-84D2-99E1FDAD20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85594-DEDD-40C2-8C96-B78A23CE7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4FFC6-1059-4D7A-90F3-D1E539412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F28972-9DE9-4B10-9DAB-285662DEC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69B59-B9F3-4070-A3E1-1F2309CC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870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3FD1-8D1A-43B1-B5B6-DD710D43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F9600-5BE6-4117-96BC-C3A8517AF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48178-1695-4D3F-8214-AEBACF33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39DF2-8DB9-4820-8858-63E9619F6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020B0-69C0-46A2-98F1-BC82D4358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39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A13642-A845-45B0-B289-174B6B78EE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B83150-18E9-46C7-A53D-EEEEF6F9B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DE6E8-0E52-467A-A1AD-D3DC3B869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70E93-625B-41B9-8BEB-08130B145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A60C7-7388-49D4-96FC-A14317EA6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216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8E2C1A-74D0-4A0D-970C-F98A628F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CF05E-7D05-4C82-8D47-3022C657F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DBEE7-1EFF-4D23-BE3B-D5FB664965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5CCE6-7352-422A-AD7C-2E4E436832E8}" type="datetimeFigureOut">
              <a:rPr lang="en-GB" smtClean="0"/>
              <a:t>01/12/2020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F4C14-B8F4-4101-9557-B76184E07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5A536-1E70-4F2B-A05C-AE1101190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A63CB-708C-4165-94E9-660D7637D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63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D48B-1D47-4916-8011-D13D00075B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C975B-0228-446F-AB36-62145074C9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47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3384" y="51801"/>
            <a:ext cx="223099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 cmpd="sng">
            <a:solidFill>
              <a:schemeClr val="tx1"/>
            </a:solidFill>
            <a:prstDash val="solid"/>
            <a:miter lim="800000"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  <a:cs typeface="Arial"/>
              </a:rPr>
              <a:t>December</a:t>
            </a:r>
          </a:p>
          <a:p>
            <a:r>
              <a:rPr lang="en-US" dirty="0">
                <a:latin typeface="Comic Sans MS" panose="030F0702030302020204" pitchFamily="66" charset="0"/>
                <a:cs typeface="Arial"/>
              </a:rPr>
              <a:t> Homework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5663" y="909649"/>
            <a:ext cx="2051132" cy="106182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.</a:t>
            </a:r>
            <a:r>
              <a:rPr lang="en-US" sz="1050" b="1" u="sng" dirty="0">
                <a:latin typeface="Comic Sans MS" panose="030F0702030302020204" pitchFamily="66" charset="0"/>
                <a:cs typeface="Arial"/>
              </a:rPr>
              <a:t>Personal Reading</a:t>
            </a:r>
          </a:p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Please read for at least 20 minutes each night and write down the book you are reading, author and pages you read each night</a:t>
            </a:r>
            <a:r>
              <a:rPr lang="en-US" sz="1050" dirty="0">
                <a:latin typeface="Arial"/>
                <a:cs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2224" y="886565"/>
            <a:ext cx="2051132" cy="1408078"/>
          </a:xfrm>
          <a:prstGeom prst="rect">
            <a:avLst/>
          </a:prstGeom>
          <a:solidFill>
            <a:srgbClr val="FFFF0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050" b="1" u="sng" dirty="0">
                <a:latin typeface="Comic Sans MS" panose="030F0702030302020204" pitchFamily="66" charset="0"/>
                <a:cs typeface="Arial"/>
              </a:rPr>
              <a:t>Personal Reading</a:t>
            </a:r>
          </a:p>
          <a:p>
            <a:pPr algn="ctr"/>
            <a:r>
              <a:rPr lang="en-US" sz="1050" b="1" dirty="0">
                <a:latin typeface="Comic Sans MS" panose="030F0702030302020204" pitchFamily="66" charset="0"/>
                <a:cs typeface="Arial"/>
              </a:rPr>
              <a:t>Please read for at least 20 minutes each night. Before continuing reading, write down a few sentences predicting the next two chapters</a:t>
            </a:r>
            <a:endParaRPr lang="en-US" sz="1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9459" y="912735"/>
            <a:ext cx="2051132" cy="1384995"/>
          </a:xfrm>
          <a:prstGeom prst="rect">
            <a:avLst/>
          </a:prstGeom>
          <a:solidFill>
            <a:srgbClr val="D862A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050" b="1" u="sng" dirty="0">
                <a:latin typeface="Comic Sans MS" panose="030F0702030302020204" pitchFamily="66" charset="0"/>
                <a:cs typeface="Arial"/>
              </a:rPr>
              <a:t>Personal Reading</a:t>
            </a:r>
          </a:p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 </a:t>
            </a:r>
            <a:r>
              <a:rPr lang="en-US" sz="1050" b="1" dirty="0">
                <a:latin typeface="Comic Sans MS" panose="030F0702030302020204" pitchFamily="66" charset="0"/>
                <a:cs typeface="Arial"/>
              </a:rPr>
              <a:t>Please read for at least 20 minutes each night and while reading write down new words and find their meaning/ translate to your language.</a:t>
            </a:r>
            <a:r>
              <a:rPr lang="en-US" sz="1050" dirty="0">
                <a:latin typeface="Comic Sans MS" panose="030F0702030302020204" pitchFamily="66" charset="0"/>
                <a:cs typeface="Arial"/>
              </a:rPr>
              <a:t> </a:t>
            </a:r>
          </a:p>
          <a:p>
            <a:pPr algn="ctr"/>
            <a:endParaRPr lang="en-US" sz="1050" dirty="0">
              <a:solidFill>
                <a:srgbClr val="D862A5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99387" y="4864938"/>
            <a:ext cx="2051132" cy="1615827"/>
          </a:xfrm>
          <a:prstGeom prst="rect">
            <a:avLst/>
          </a:prstGeom>
          <a:solidFill>
            <a:srgbClr val="00B0F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>
                <a:latin typeface="Comic Sans MS" panose="030F0702030302020204" pitchFamily="66" charset="0"/>
                <a:cs typeface="Arial"/>
              </a:rPr>
              <a:t>R.E</a:t>
            </a: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100" dirty="0">
                <a:latin typeface="Comic Sans MS" panose="030F0702030302020204" pitchFamily="66" charset="0"/>
                <a:cs typeface="Arial"/>
              </a:rPr>
              <a:t>During November we have been exploring other religions. Compare and contrast 5 different things between Christianity and Islam</a:t>
            </a: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82368" y="4864937"/>
            <a:ext cx="2051132" cy="1785104"/>
          </a:xfrm>
          <a:prstGeom prst="rect">
            <a:avLst/>
          </a:prstGeom>
          <a:solidFill>
            <a:srgbClr val="00B0F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>
                <a:latin typeface="Comic Sans MS" panose="030F0702030302020204" pitchFamily="66" charset="0"/>
                <a:cs typeface="Arial"/>
              </a:rPr>
              <a:t>IDL</a:t>
            </a: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100" b="1" dirty="0">
                <a:latin typeface="Comic Sans MS" panose="030F0702030302020204" pitchFamily="66" charset="0"/>
                <a:cs typeface="Arial"/>
              </a:rPr>
              <a:t>Design your own Christmas Tree what would you decorate it with. Show the class your ideal Christmas Tree</a:t>
            </a: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71314" y="2513962"/>
            <a:ext cx="2051132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Write sentences using your spelling words to demonstrate you understand the words</a:t>
            </a:r>
          </a:p>
          <a:p>
            <a:pPr algn="ctr"/>
            <a:endParaRPr lang="en-US" sz="1200" u="sng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5457" y="2493329"/>
            <a:ext cx="2051132" cy="830997"/>
          </a:xfrm>
          <a:prstGeom prst="rect">
            <a:avLst/>
          </a:prstGeom>
          <a:solidFill>
            <a:srgbClr val="FFFF0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Write two synonyms for each of your spelling words  </a:t>
            </a:r>
          </a:p>
          <a:p>
            <a:pPr algn="ctr"/>
            <a:endParaRPr lang="en-US" sz="1200" u="sng" dirty="0">
              <a:latin typeface="Comic Sans MS" panose="030F0702030302020204" pitchFamily="66" charset="0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97673" y="2493329"/>
            <a:ext cx="2051132" cy="646331"/>
          </a:xfrm>
          <a:prstGeom prst="rect">
            <a:avLst/>
          </a:prstGeom>
          <a:solidFill>
            <a:srgbClr val="D862A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Practice your spelling words by creating your own word search</a:t>
            </a:r>
          </a:p>
        </p:txBody>
      </p:sp>
      <p:sp>
        <p:nvSpPr>
          <p:cNvPr id="22" name="Text Box 110"/>
          <p:cNvSpPr txBox="1">
            <a:spLocks noChangeArrowheads="1"/>
          </p:cNvSpPr>
          <p:nvPr/>
        </p:nvSpPr>
        <p:spPr bwMode="auto">
          <a:xfrm>
            <a:off x="12894420" y="617835"/>
            <a:ext cx="491490" cy="2623090"/>
          </a:xfrm>
          <a:prstGeom prst="rect">
            <a:avLst/>
          </a:prstGeom>
          <a:solidFill>
            <a:srgbClr val="D8D8D8"/>
          </a:solidFill>
          <a:ln w="9525">
            <a:solidFill>
              <a:srgbClr val="000000"/>
            </a:solidFill>
            <a:prstDash val="lgDashDotDot"/>
            <a:miter lim="800000"/>
            <a:headEnd/>
            <a:tailEnd/>
          </a:ln>
        </p:spPr>
        <p:txBody>
          <a:bodyPr rot="0" vert="vert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Arial Rounded MT Bold"/>
                <a:ea typeface="Times New Roman"/>
                <a:cs typeface="Times New Roman"/>
              </a:rPr>
              <a:t>Make, Say, Write, Do!</a:t>
            </a:r>
            <a:endParaRPr lang="en-GB" sz="1000" dirty="0">
              <a:latin typeface="Calibri"/>
              <a:ea typeface="Times New Roman"/>
              <a:cs typeface="Times New Roman"/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4160490" y="93694"/>
            <a:ext cx="6443844" cy="661791"/>
          </a:xfrm>
          <a:prstGeom prst="wedgeRoundRectCallout">
            <a:avLst>
              <a:gd name="adj1" fmla="val -53396"/>
              <a:gd name="adj2" fmla="val -18859"/>
              <a:gd name="adj3" fmla="val 16667"/>
            </a:avLst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02998" y="146736"/>
            <a:ext cx="64013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latin typeface="Comic Sans MS" panose="030F0702030302020204" pitchFamily="66" charset="0"/>
                <a:cs typeface="Arial"/>
              </a:rPr>
              <a:t>Each week please complete 3 bricks (spelling, </a:t>
            </a:r>
            <a:r>
              <a:rPr lang="en-US" sz="1100" dirty="0" err="1">
                <a:latin typeface="Comic Sans MS" panose="030F0702030302020204" pitchFamily="66" charset="0"/>
                <a:cs typeface="Arial"/>
              </a:rPr>
              <a:t>maths</a:t>
            </a:r>
            <a:r>
              <a:rPr lang="en-US" sz="1100" dirty="0">
                <a:latin typeface="Comic Sans MS" panose="030F0702030302020204" pitchFamily="66" charset="0"/>
                <a:cs typeface="Arial"/>
              </a:rPr>
              <a:t> &amp; reading.) Remember though you should be practicing your spelling and reading a book of your choice for at least 20 minutes every night. Over the next 4 weeks you must also complete 2 other bricks of your choice. </a:t>
            </a:r>
          </a:p>
        </p:txBody>
      </p:sp>
      <p:sp>
        <p:nvSpPr>
          <p:cNvPr id="29" name="TextBox 28" title="fffff"/>
          <p:cNvSpPr txBox="1"/>
          <p:nvPr/>
        </p:nvSpPr>
        <p:spPr>
          <a:xfrm>
            <a:off x="1666867" y="2077987"/>
            <a:ext cx="2051132" cy="2708434"/>
          </a:xfrm>
          <a:prstGeom prst="rect">
            <a:avLst/>
          </a:prstGeom>
          <a:solidFill>
            <a:srgbClr val="92D05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Comic Sans MS" panose="030F0702030302020204" pitchFamily="66" charset="0"/>
                <a:cs typeface="Arial"/>
              </a:rPr>
              <a:t>Social Studies</a:t>
            </a:r>
          </a:p>
          <a:p>
            <a:pPr algn="ctr"/>
            <a:endParaRPr lang="en-US" sz="1200" u="sng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200" u="sng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200" u="sng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We have been looking at different traditions for Christmas in different countries. Write a few sentences about traditions that your family have for Christmas </a:t>
            </a:r>
            <a:endParaRPr lang="en-US" sz="1400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200" dirty="0">
              <a:latin typeface="Comic Sans MS" panose="030F0702030302020204" pitchFamily="66" charset="0"/>
              <a:cs typeface="Arial"/>
            </a:endParaRPr>
          </a:p>
          <a:p>
            <a:pPr marL="171450" indent="-171450" algn="ctr">
              <a:buFontTx/>
              <a:buChar char="-"/>
            </a:pPr>
            <a:endParaRPr lang="en-US" sz="1200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400" u="sng" dirty="0">
              <a:latin typeface="Comic Sans MS" panose="030F0702030302020204" pitchFamily="66" charset="0"/>
              <a:cs typeface="Arial"/>
            </a:endParaRPr>
          </a:p>
        </p:txBody>
      </p:sp>
      <p:sp>
        <p:nvSpPr>
          <p:cNvPr id="35" name="TextBox 34" title="fffff"/>
          <p:cNvSpPr txBox="1"/>
          <p:nvPr/>
        </p:nvSpPr>
        <p:spPr>
          <a:xfrm>
            <a:off x="3885663" y="2104724"/>
            <a:ext cx="2051132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cs typeface="Arial"/>
              </a:rPr>
              <a:t>Spelling Week 2</a:t>
            </a:r>
          </a:p>
        </p:txBody>
      </p:sp>
      <p:sp>
        <p:nvSpPr>
          <p:cNvPr id="36" name="TextBox 35" title="fffff"/>
          <p:cNvSpPr txBox="1"/>
          <p:nvPr/>
        </p:nvSpPr>
        <p:spPr>
          <a:xfrm>
            <a:off x="6103834" y="2096111"/>
            <a:ext cx="2051132" cy="307777"/>
          </a:xfrm>
          <a:prstGeom prst="rect">
            <a:avLst/>
          </a:prstGeom>
          <a:solidFill>
            <a:srgbClr val="FFFF0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cs typeface="Arial"/>
              </a:rPr>
              <a:t>Spelling Week 3</a:t>
            </a:r>
          </a:p>
        </p:txBody>
      </p:sp>
      <p:sp>
        <p:nvSpPr>
          <p:cNvPr id="37" name="TextBox 36" title="fffff"/>
          <p:cNvSpPr txBox="1"/>
          <p:nvPr/>
        </p:nvSpPr>
        <p:spPr>
          <a:xfrm>
            <a:off x="8282368" y="2077988"/>
            <a:ext cx="2051132" cy="307777"/>
          </a:xfrm>
          <a:prstGeom prst="rect">
            <a:avLst/>
          </a:prstGeom>
          <a:solidFill>
            <a:srgbClr val="D862A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cs typeface="Arial"/>
              </a:rPr>
              <a:t>Spelling Week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03834" y="4864938"/>
            <a:ext cx="2051132" cy="1277273"/>
          </a:xfrm>
          <a:prstGeom prst="rect">
            <a:avLst/>
          </a:prstGeom>
          <a:solidFill>
            <a:srgbClr val="00B0F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 err="1">
                <a:latin typeface="Comic Sans MS" panose="030F0702030302020204" pitchFamily="66" charset="0"/>
                <a:cs typeface="Arial"/>
              </a:rPr>
              <a:t>Maths</a:t>
            </a:r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100" dirty="0">
                <a:latin typeface="Comic Sans MS" panose="030F0702030302020204" pitchFamily="66" charset="0"/>
                <a:cs typeface="Arial"/>
              </a:rPr>
              <a:t>We have been looking at time, look at different time tables for trains from Edinburgh to London</a:t>
            </a:r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100" dirty="0">
              <a:latin typeface="Arial"/>
              <a:cs typeface="Arial"/>
            </a:endParaRPr>
          </a:p>
        </p:txBody>
      </p:sp>
      <p:sp>
        <p:nvSpPr>
          <p:cNvPr id="14" name="AutoShape 2" descr="Image result for bfg"/>
          <p:cNvSpPr>
            <a:spLocks noChangeAspect="1" noChangeArrowheads="1"/>
          </p:cNvSpPr>
          <p:nvPr/>
        </p:nvSpPr>
        <p:spPr bwMode="auto">
          <a:xfrm>
            <a:off x="1693317" y="-11875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1693317" y="912735"/>
            <a:ext cx="2051132" cy="1061829"/>
          </a:xfrm>
          <a:prstGeom prst="rect">
            <a:avLst/>
          </a:prstGeom>
          <a:solidFill>
            <a:srgbClr val="92D05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.</a:t>
            </a:r>
            <a:r>
              <a:rPr lang="en-US" sz="1050" b="1" u="sng" dirty="0">
                <a:latin typeface="Comic Sans MS" panose="030F0702030302020204" pitchFamily="66" charset="0"/>
                <a:cs typeface="Arial"/>
              </a:rPr>
              <a:t>Personal Reading</a:t>
            </a:r>
          </a:p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Please read for at least 20 minutes each night and write down the book you are reading, author and pages you read each night</a:t>
            </a:r>
            <a:r>
              <a:rPr lang="en-US" sz="1050" dirty="0">
                <a:latin typeface="Arial"/>
                <a:cs typeface="Arial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C39C53-B0ED-45B3-BF08-35C837F8C010}"/>
              </a:ext>
            </a:extLst>
          </p:cNvPr>
          <p:cNvSpPr txBox="1"/>
          <p:nvPr/>
        </p:nvSpPr>
        <p:spPr>
          <a:xfrm>
            <a:off x="3857288" y="3632966"/>
            <a:ext cx="2051132" cy="110799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 err="1">
                <a:latin typeface="Comic Sans MS" panose="030F0702030302020204" pitchFamily="66" charset="0"/>
                <a:cs typeface="Arial"/>
              </a:rPr>
              <a:t>Maths</a:t>
            </a:r>
            <a:r>
              <a:rPr lang="en-US" sz="1200" u="sng" dirty="0">
                <a:latin typeface="Comic Sans MS" panose="030F0702030302020204" pitchFamily="66" charset="0"/>
                <a:cs typeface="Arial"/>
              </a:rPr>
              <a:t> </a:t>
            </a:r>
          </a:p>
          <a:p>
            <a:pPr algn="ctr"/>
            <a:endParaRPr lang="en-US" sz="1200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000" dirty="0">
                <a:latin typeface="Comic Sans MS" panose="030F0702030302020204" pitchFamily="66" charset="0"/>
                <a:cs typeface="Arial"/>
              </a:rPr>
              <a:t>Worksheet on teams. </a:t>
            </a:r>
          </a:p>
          <a:p>
            <a:pPr algn="ctr"/>
            <a:r>
              <a:rPr lang="en-US" sz="1000" dirty="0">
                <a:latin typeface="Comic Sans MS" panose="030F0702030302020204" pitchFamily="66" charset="0"/>
                <a:cs typeface="Arial"/>
              </a:rPr>
              <a:t>Please finish this by Monday morning</a:t>
            </a:r>
            <a:endParaRPr lang="en-US" sz="1100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200" dirty="0">
              <a:latin typeface="Arial"/>
              <a:cs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BB4D929-FFCC-4AC3-B890-E3D30034507F}"/>
              </a:ext>
            </a:extLst>
          </p:cNvPr>
          <p:cNvSpPr txBox="1"/>
          <p:nvPr/>
        </p:nvSpPr>
        <p:spPr>
          <a:xfrm>
            <a:off x="6061735" y="3429000"/>
            <a:ext cx="2051132" cy="1000274"/>
          </a:xfrm>
          <a:prstGeom prst="rect">
            <a:avLst/>
          </a:prstGeom>
          <a:solidFill>
            <a:srgbClr val="FFFF0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Comic Sans MS" panose="030F0702030302020204" pitchFamily="66" charset="0"/>
                <a:cs typeface="Arial"/>
              </a:rPr>
              <a:t>Maths</a:t>
            </a:r>
            <a:endParaRPr lang="en-US" sz="1200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Worksheet on teams</a:t>
            </a:r>
          </a:p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Finish this by Monday morning</a:t>
            </a:r>
            <a:endParaRPr lang="en-US" sz="1100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100" u="sng" dirty="0">
                <a:latin typeface="Comic Sans MS" panose="030F0702030302020204" pitchFamily="66" charset="0"/>
                <a:cs typeface="Arial"/>
              </a:rPr>
              <a:t>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50D6F14-FC6E-424F-AED9-CD5AF2BBECF3}"/>
              </a:ext>
            </a:extLst>
          </p:cNvPr>
          <p:cNvSpPr txBox="1"/>
          <p:nvPr/>
        </p:nvSpPr>
        <p:spPr>
          <a:xfrm>
            <a:off x="8279459" y="3419318"/>
            <a:ext cx="2079954" cy="830997"/>
          </a:xfrm>
          <a:prstGeom prst="rect">
            <a:avLst/>
          </a:prstGeom>
          <a:solidFill>
            <a:srgbClr val="D862A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Comic Sans MS" panose="030F0702030302020204" pitchFamily="66" charset="0"/>
                <a:cs typeface="Arial"/>
                <a:sym typeface="Wingdings" panose="05000000000000000000" pitchFamily="2" charset="2"/>
              </a:rPr>
              <a:t>Maths</a:t>
            </a:r>
            <a:r>
              <a:rPr lang="en-US" sz="1200" dirty="0">
                <a:latin typeface="Comic Sans MS" panose="030F0702030302020204" pitchFamily="66" charset="0"/>
                <a:cs typeface="Arial"/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  <a:sym typeface="Wingdings" panose="05000000000000000000" pitchFamily="2" charset="2"/>
              </a:rPr>
              <a:t>Worksheet on teams. Finish this by Monday morning</a:t>
            </a:r>
            <a:r>
              <a:rPr lang="en-US" sz="1100" dirty="0">
                <a:latin typeface="Comic Sans MS" panose="030F0702030302020204" pitchFamily="66" charset="0"/>
                <a:cs typeface="Arial"/>
                <a:sym typeface="Wingdings" panose="05000000000000000000" pitchFamily="2" charset="2"/>
              </a:rPr>
              <a:t> </a:t>
            </a:r>
            <a:endParaRPr lang="en-US" sz="1200" dirty="0">
              <a:latin typeface="Comic Sans MS" panose="030F0702030302020204" pitchFamily="66" charset="0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5F204D-4CEA-4E0D-8864-C35EDEFD8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286" y="6166965"/>
            <a:ext cx="483076" cy="483076"/>
          </a:xfrm>
          <a:prstGeom prst="rect">
            <a:avLst/>
          </a:prstGeom>
        </p:spPr>
      </p:pic>
      <p:pic>
        <p:nvPicPr>
          <p:cNvPr id="12" name="Graphic 11" descr="Alarm clock">
            <a:extLst>
              <a:ext uri="{FF2B5EF4-FFF2-40B4-BE49-F238E27FC236}">
                <a16:creationId xmlns:a16="http://schemas.microsoft.com/office/drawing/2014/main" id="{F7748322-5538-49CA-A486-F01A306A2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67968" y="58499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28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Microsoft Office PowerPoint</Application>
  <PresentationFormat>Widescreen</PresentationFormat>
  <Paragraphs>46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Rounded MT Bold</vt:lpstr>
      <vt:lpstr>Calibri</vt:lpstr>
      <vt:lpstr>Calibri Light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edwina vella</dc:creator>
  <cp:lastModifiedBy>edwina vella</cp:lastModifiedBy>
  <cp:revision>1</cp:revision>
  <dcterms:created xsi:type="dcterms:W3CDTF">2020-12-01T07:09:33Z</dcterms:created>
  <dcterms:modified xsi:type="dcterms:W3CDTF">2020-12-01T07:10:08Z</dcterms:modified>
</cp:coreProperties>
</file>