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4" r:id="rId4"/>
    <p:sldId id="258" r:id="rId5"/>
    <p:sldId id="260" r:id="rId6"/>
    <p:sldId id="262" r:id="rId7"/>
    <p:sldId id="257"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0736CC6-825E-48DE-96CE-77B6143329BD}">
          <p14:sldIdLst>
            <p14:sldId id="256"/>
            <p14:sldId id="259"/>
            <p14:sldId id="264"/>
            <p14:sldId id="258"/>
            <p14:sldId id="260"/>
          </p14:sldIdLst>
        </p14:section>
        <p14:section name="Untitled Section" id="{06BBB877-DF36-4662-9DA5-008A52D66465}">
          <p14:sldIdLst>
            <p14:sldId id="262"/>
          </p14:sldIdLst>
        </p14:section>
        <p14:section name="Untitled Section" id="{B2A2B653-ED90-4761-8691-3D5A41772EFA}">
          <p14:sldIdLst>
            <p14:sldId id="257"/>
          </p14:sldIdLst>
        </p14:section>
        <p14:section name="Untitled Section" id="{95AF7069-14E5-4B2B-BE54-D81FC4658D87}">
          <p14:sldIdLst>
            <p14:sldId id="26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67" d="100"/>
          <a:sy n="67" d="100"/>
        </p:scale>
        <p:origin x="90"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8047B8-3145-42F3-993C-F171E254126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34D2C64-4A6F-497F-B83E-7B018B479916}">
      <dgm:prSet/>
      <dgm:spPr/>
      <dgm:t>
        <a:bodyPr/>
        <a:lstStyle/>
        <a:p>
          <a:r>
            <a:rPr lang="en-GB"/>
            <a:t>Reading for your own pleasure if you do not have a book at the moment : </a:t>
          </a:r>
          <a:endParaRPr lang="en-US"/>
        </a:p>
      </dgm:t>
    </dgm:pt>
    <dgm:pt modelId="{9965603E-80BE-4BF3-BCFB-4E1EBE5BF112}" type="parTrans" cxnId="{87B9AD15-3CF0-4DC6-8D30-3032552A076D}">
      <dgm:prSet/>
      <dgm:spPr/>
      <dgm:t>
        <a:bodyPr/>
        <a:lstStyle/>
        <a:p>
          <a:endParaRPr lang="en-US"/>
        </a:p>
      </dgm:t>
    </dgm:pt>
    <dgm:pt modelId="{78840931-4984-4840-8060-DD62EE4B3C47}" type="sibTrans" cxnId="{87B9AD15-3CF0-4DC6-8D30-3032552A076D}">
      <dgm:prSet/>
      <dgm:spPr/>
      <dgm:t>
        <a:bodyPr/>
        <a:lstStyle/>
        <a:p>
          <a:endParaRPr lang="en-US"/>
        </a:p>
      </dgm:t>
    </dgm:pt>
    <dgm:pt modelId="{BE4BC963-DE4A-494C-A834-E5C6E20641D3}">
      <dgm:prSet/>
      <dgm:spPr/>
      <dgm:t>
        <a:bodyPr/>
        <a:lstStyle/>
        <a:p>
          <a:r>
            <a:rPr lang="en-GB"/>
            <a:t>This week our grid has different powerpoints/ reports/ videos about our topic Old Edinburgh and about the human body </a:t>
          </a:r>
          <a:endParaRPr lang="en-US"/>
        </a:p>
      </dgm:t>
    </dgm:pt>
    <dgm:pt modelId="{39DC3A5E-79D5-47B9-8B59-5F4BEFBF20AA}" type="parTrans" cxnId="{25AA9E2E-2653-4859-8794-79FC39FBB979}">
      <dgm:prSet/>
      <dgm:spPr/>
      <dgm:t>
        <a:bodyPr/>
        <a:lstStyle/>
        <a:p>
          <a:endParaRPr lang="en-US"/>
        </a:p>
      </dgm:t>
    </dgm:pt>
    <dgm:pt modelId="{E241B860-673F-4D7F-A5F4-B5AD6EF381D6}" type="sibTrans" cxnId="{25AA9E2E-2653-4859-8794-79FC39FBB979}">
      <dgm:prSet/>
      <dgm:spPr/>
      <dgm:t>
        <a:bodyPr/>
        <a:lstStyle/>
        <a:p>
          <a:endParaRPr lang="en-US"/>
        </a:p>
      </dgm:t>
    </dgm:pt>
    <dgm:pt modelId="{B41A6718-260B-459B-B6D2-D7F95C84F13D}">
      <dgm:prSet/>
      <dgm:spPr/>
      <dgm:t>
        <a:bodyPr/>
        <a:lstStyle/>
        <a:p>
          <a:r>
            <a:rPr lang="en-GB"/>
            <a:t>Old Edinburgh – article Burke and Hare ( it is a very good story about Old Edinburgh) </a:t>
          </a:r>
          <a:endParaRPr lang="en-US"/>
        </a:p>
      </dgm:t>
    </dgm:pt>
    <dgm:pt modelId="{F00E9EB4-0FD3-40F2-87AA-E8FCF8192BD6}" type="parTrans" cxnId="{8AC6CDDB-6C92-4F8D-83D6-C0DD83A819AD}">
      <dgm:prSet/>
      <dgm:spPr/>
      <dgm:t>
        <a:bodyPr/>
        <a:lstStyle/>
        <a:p>
          <a:endParaRPr lang="en-US"/>
        </a:p>
      </dgm:t>
    </dgm:pt>
    <dgm:pt modelId="{0B5390C0-7C76-4E8E-BDE9-70E35B5FF3AE}" type="sibTrans" cxnId="{8AC6CDDB-6C92-4F8D-83D6-C0DD83A819AD}">
      <dgm:prSet/>
      <dgm:spPr/>
      <dgm:t>
        <a:bodyPr/>
        <a:lstStyle/>
        <a:p>
          <a:endParaRPr lang="en-US"/>
        </a:p>
      </dgm:t>
    </dgm:pt>
    <dgm:pt modelId="{ED33B61B-AB60-452E-ADD5-AE28F174A17B}">
      <dgm:prSet/>
      <dgm:spPr/>
      <dgm:t>
        <a:bodyPr/>
        <a:lstStyle/>
        <a:p>
          <a:r>
            <a:rPr lang="en-GB"/>
            <a:t>Human Body – there is a powerpoint/ video/ game </a:t>
          </a:r>
          <a:endParaRPr lang="en-US"/>
        </a:p>
      </dgm:t>
    </dgm:pt>
    <dgm:pt modelId="{6C5FC02B-5B50-40DA-82D6-06EA33D631B0}" type="parTrans" cxnId="{255E0C08-CA37-43EC-89E2-777F9C89C4FE}">
      <dgm:prSet/>
      <dgm:spPr/>
      <dgm:t>
        <a:bodyPr/>
        <a:lstStyle/>
        <a:p>
          <a:endParaRPr lang="en-US"/>
        </a:p>
      </dgm:t>
    </dgm:pt>
    <dgm:pt modelId="{30B51791-2685-45CC-BCF4-32792509FF1D}" type="sibTrans" cxnId="{255E0C08-CA37-43EC-89E2-777F9C89C4FE}">
      <dgm:prSet/>
      <dgm:spPr/>
      <dgm:t>
        <a:bodyPr/>
        <a:lstStyle/>
        <a:p>
          <a:endParaRPr lang="en-US"/>
        </a:p>
      </dgm:t>
    </dgm:pt>
    <dgm:pt modelId="{8029ED5D-6F4F-4784-9447-6513071FA51C}">
      <dgm:prSet/>
      <dgm:spPr/>
      <dgm:t>
        <a:bodyPr/>
        <a:lstStyle/>
        <a:p>
          <a:r>
            <a:rPr lang="en-GB"/>
            <a:t>RE- videos/ articles/ links to more articles about the Saint that we celebrated at the weekend </a:t>
          </a:r>
          <a:endParaRPr lang="en-US"/>
        </a:p>
      </dgm:t>
    </dgm:pt>
    <dgm:pt modelId="{32E404EA-9827-4F15-9F70-DA2834059137}" type="parTrans" cxnId="{5207DF59-DF88-4A36-8F61-159CD9090104}">
      <dgm:prSet/>
      <dgm:spPr/>
      <dgm:t>
        <a:bodyPr/>
        <a:lstStyle/>
        <a:p>
          <a:endParaRPr lang="en-US"/>
        </a:p>
      </dgm:t>
    </dgm:pt>
    <dgm:pt modelId="{846F0D25-9AE8-47AA-A72E-B5C5D8EC1826}" type="sibTrans" cxnId="{5207DF59-DF88-4A36-8F61-159CD9090104}">
      <dgm:prSet/>
      <dgm:spPr/>
      <dgm:t>
        <a:bodyPr/>
        <a:lstStyle/>
        <a:p>
          <a:endParaRPr lang="en-US"/>
        </a:p>
      </dgm:t>
    </dgm:pt>
    <dgm:pt modelId="{701C51E0-C2ED-45EC-BE1E-9E6334775469}" type="pres">
      <dgm:prSet presAssocID="{308047B8-3145-42F3-993C-F171E2541264}" presName="linear" presStyleCnt="0">
        <dgm:presLayoutVars>
          <dgm:animLvl val="lvl"/>
          <dgm:resizeHandles val="exact"/>
        </dgm:presLayoutVars>
      </dgm:prSet>
      <dgm:spPr/>
    </dgm:pt>
    <dgm:pt modelId="{6884FEEE-2CA3-4A23-B28D-C9508F337D02}" type="pres">
      <dgm:prSet presAssocID="{C34D2C64-4A6F-497F-B83E-7B018B479916}" presName="parentText" presStyleLbl="node1" presStyleIdx="0" presStyleCnt="5">
        <dgm:presLayoutVars>
          <dgm:chMax val="0"/>
          <dgm:bulletEnabled val="1"/>
        </dgm:presLayoutVars>
      </dgm:prSet>
      <dgm:spPr/>
    </dgm:pt>
    <dgm:pt modelId="{E3DA5DB8-6D9F-4109-9172-38F82DE1DAAB}" type="pres">
      <dgm:prSet presAssocID="{78840931-4984-4840-8060-DD62EE4B3C47}" presName="spacer" presStyleCnt="0"/>
      <dgm:spPr/>
    </dgm:pt>
    <dgm:pt modelId="{FA67523F-CACB-44DA-8F7C-D4A4C813CFED}" type="pres">
      <dgm:prSet presAssocID="{BE4BC963-DE4A-494C-A834-E5C6E20641D3}" presName="parentText" presStyleLbl="node1" presStyleIdx="1" presStyleCnt="5">
        <dgm:presLayoutVars>
          <dgm:chMax val="0"/>
          <dgm:bulletEnabled val="1"/>
        </dgm:presLayoutVars>
      </dgm:prSet>
      <dgm:spPr/>
    </dgm:pt>
    <dgm:pt modelId="{1A7E7482-D922-41CB-93D8-25BDFC4CC1F4}" type="pres">
      <dgm:prSet presAssocID="{E241B860-673F-4D7F-A5F4-B5AD6EF381D6}" presName="spacer" presStyleCnt="0"/>
      <dgm:spPr/>
    </dgm:pt>
    <dgm:pt modelId="{258C1C2A-3CBA-477D-84E8-F7BDBC3FA73D}" type="pres">
      <dgm:prSet presAssocID="{B41A6718-260B-459B-B6D2-D7F95C84F13D}" presName="parentText" presStyleLbl="node1" presStyleIdx="2" presStyleCnt="5">
        <dgm:presLayoutVars>
          <dgm:chMax val="0"/>
          <dgm:bulletEnabled val="1"/>
        </dgm:presLayoutVars>
      </dgm:prSet>
      <dgm:spPr/>
    </dgm:pt>
    <dgm:pt modelId="{39BB0F6D-9807-43CD-8EEA-A3D687C92B57}" type="pres">
      <dgm:prSet presAssocID="{0B5390C0-7C76-4E8E-BDE9-70E35B5FF3AE}" presName="spacer" presStyleCnt="0"/>
      <dgm:spPr/>
    </dgm:pt>
    <dgm:pt modelId="{E9247E22-9D2F-4ECD-9FB5-C5976C5A58B5}" type="pres">
      <dgm:prSet presAssocID="{ED33B61B-AB60-452E-ADD5-AE28F174A17B}" presName="parentText" presStyleLbl="node1" presStyleIdx="3" presStyleCnt="5">
        <dgm:presLayoutVars>
          <dgm:chMax val="0"/>
          <dgm:bulletEnabled val="1"/>
        </dgm:presLayoutVars>
      </dgm:prSet>
      <dgm:spPr/>
    </dgm:pt>
    <dgm:pt modelId="{9849F9F4-76DE-4770-BEAE-C6F7DB1FB8E8}" type="pres">
      <dgm:prSet presAssocID="{30B51791-2685-45CC-BCF4-32792509FF1D}" presName="spacer" presStyleCnt="0"/>
      <dgm:spPr/>
    </dgm:pt>
    <dgm:pt modelId="{ACA2799F-1C32-4742-9357-BED112D5EE3E}" type="pres">
      <dgm:prSet presAssocID="{8029ED5D-6F4F-4784-9447-6513071FA51C}" presName="parentText" presStyleLbl="node1" presStyleIdx="4" presStyleCnt="5">
        <dgm:presLayoutVars>
          <dgm:chMax val="0"/>
          <dgm:bulletEnabled val="1"/>
        </dgm:presLayoutVars>
      </dgm:prSet>
      <dgm:spPr/>
    </dgm:pt>
  </dgm:ptLst>
  <dgm:cxnLst>
    <dgm:cxn modelId="{CCACE206-DFB5-4E17-88D0-0F0F51575093}" type="presOf" srcId="{308047B8-3145-42F3-993C-F171E2541264}" destId="{701C51E0-C2ED-45EC-BE1E-9E6334775469}" srcOrd="0" destOrd="0" presId="urn:microsoft.com/office/officeart/2005/8/layout/vList2"/>
    <dgm:cxn modelId="{255E0C08-CA37-43EC-89E2-777F9C89C4FE}" srcId="{308047B8-3145-42F3-993C-F171E2541264}" destId="{ED33B61B-AB60-452E-ADD5-AE28F174A17B}" srcOrd="3" destOrd="0" parTransId="{6C5FC02B-5B50-40DA-82D6-06EA33D631B0}" sibTransId="{30B51791-2685-45CC-BCF4-32792509FF1D}"/>
    <dgm:cxn modelId="{87B9AD15-3CF0-4DC6-8D30-3032552A076D}" srcId="{308047B8-3145-42F3-993C-F171E2541264}" destId="{C34D2C64-4A6F-497F-B83E-7B018B479916}" srcOrd="0" destOrd="0" parTransId="{9965603E-80BE-4BF3-BCFB-4E1EBE5BF112}" sibTransId="{78840931-4984-4840-8060-DD62EE4B3C47}"/>
    <dgm:cxn modelId="{5E47FC2D-BAFE-4E81-87CC-440B4FC34EE6}" type="presOf" srcId="{8029ED5D-6F4F-4784-9447-6513071FA51C}" destId="{ACA2799F-1C32-4742-9357-BED112D5EE3E}" srcOrd="0" destOrd="0" presId="urn:microsoft.com/office/officeart/2005/8/layout/vList2"/>
    <dgm:cxn modelId="{25AA9E2E-2653-4859-8794-79FC39FBB979}" srcId="{308047B8-3145-42F3-993C-F171E2541264}" destId="{BE4BC963-DE4A-494C-A834-E5C6E20641D3}" srcOrd="1" destOrd="0" parTransId="{39DC3A5E-79D5-47B9-8B59-5F4BEFBF20AA}" sibTransId="{E241B860-673F-4D7F-A5F4-B5AD6EF381D6}"/>
    <dgm:cxn modelId="{8BCF733B-4557-4D29-B9ED-5623AEDA745A}" type="presOf" srcId="{B41A6718-260B-459B-B6D2-D7F95C84F13D}" destId="{258C1C2A-3CBA-477D-84E8-F7BDBC3FA73D}" srcOrd="0" destOrd="0" presId="urn:microsoft.com/office/officeart/2005/8/layout/vList2"/>
    <dgm:cxn modelId="{5207DF59-DF88-4A36-8F61-159CD9090104}" srcId="{308047B8-3145-42F3-993C-F171E2541264}" destId="{8029ED5D-6F4F-4784-9447-6513071FA51C}" srcOrd="4" destOrd="0" parTransId="{32E404EA-9827-4F15-9F70-DA2834059137}" sibTransId="{846F0D25-9AE8-47AA-A72E-B5C5D8EC1826}"/>
    <dgm:cxn modelId="{EA4A597F-25D2-4732-AA59-A7A1D42F0816}" type="presOf" srcId="{BE4BC963-DE4A-494C-A834-E5C6E20641D3}" destId="{FA67523F-CACB-44DA-8F7C-D4A4C813CFED}" srcOrd="0" destOrd="0" presId="urn:microsoft.com/office/officeart/2005/8/layout/vList2"/>
    <dgm:cxn modelId="{47E7958D-7BCE-4C2E-85AA-4FF9C6BABF07}" type="presOf" srcId="{ED33B61B-AB60-452E-ADD5-AE28F174A17B}" destId="{E9247E22-9D2F-4ECD-9FB5-C5976C5A58B5}" srcOrd="0" destOrd="0" presId="urn:microsoft.com/office/officeart/2005/8/layout/vList2"/>
    <dgm:cxn modelId="{8731168E-6E43-4EB4-891E-B0EB741070B7}" type="presOf" srcId="{C34D2C64-4A6F-497F-B83E-7B018B479916}" destId="{6884FEEE-2CA3-4A23-B28D-C9508F337D02}" srcOrd="0" destOrd="0" presId="urn:microsoft.com/office/officeart/2005/8/layout/vList2"/>
    <dgm:cxn modelId="{8AC6CDDB-6C92-4F8D-83D6-C0DD83A819AD}" srcId="{308047B8-3145-42F3-993C-F171E2541264}" destId="{B41A6718-260B-459B-B6D2-D7F95C84F13D}" srcOrd="2" destOrd="0" parTransId="{F00E9EB4-0FD3-40F2-87AA-E8FCF8192BD6}" sibTransId="{0B5390C0-7C76-4E8E-BDE9-70E35B5FF3AE}"/>
    <dgm:cxn modelId="{900896BE-337A-4279-BA0D-C5CBB2FDE3B9}" type="presParOf" srcId="{701C51E0-C2ED-45EC-BE1E-9E6334775469}" destId="{6884FEEE-2CA3-4A23-B28D-C9508F337D02}" srcOrd="0" destOrd="0" presId="urn:microsoft.com/office/officeart/2005/8/layout/vList2"/>
    <dgm:cxn modelId="{F2A8EB2F-560E-4645-A7D9-B445EC961A94}" type="presParOf" srcId="{701C51E0-C2ED-45EC-BE1E-9E6334775469}" destId="{E3DA5DB8-6D9F-4109-9172-38F82DE1DAAB}" srcOrd="1" destOrd="0" presId="urn:microsoft.com/office/officeart/2005/8/layout/vList2"/>
    <dgm:cxn modelId="{EACD1BCF-C0E0-4BB6-A898-B6DC88E81857}" type="presParOf" srcId="{701C51E0-C2ED-45EC-BE1E-9E6334775469}" destId="{FA67523F-CACB-44DA-8F7C-D4A4C813CFED}" srcOrd="2" destOrd="0" presId="urn:microsoft.com/office/officeart/2005/8/layout/vList2"/>
    <dgm:cxn modelId="{0E5A60D2-6F66-431B-9970-6DACD289317F}" type="presParOf" srcId="{701C51E0-C2ED-45EC-BE1E-9E6334775469}" destId="{1A7E7482-D922-41CB-93D8-25BDFC4CC1F4}" srcOrd="3" destOrd="0" presId="urn:microsoft.com/office/officeart/2005/8/layout/vList2"/>
    <dgm:cxn modelId="{57DA752E-894F-41C6-830F-821D8A77E26C}" type="presParOf" srcId="{701C51E0-C2ED-45EC-BE1E-9E6334775469}" destId="{258C1C2A-3CBA-477D-84E8-F7BDBC3FA73D}" srcOrd="4" destOrd="0" presId="urn:microsoft.com/office/officeart/2005/8/layout/vList2"/>
    <dgm:cxn modelId="{A732FABE-BD93-4EF1-98F8-FA8249B79826}" type="presParOf" srcId="{701C51E0-C2ED-45EC-BE1E-9E6334775469}" destId="{39BB0F6D-9807-43CD-8EEA-A3D687C92B57}" srcOrd="5" destOrd="0" presId="urn:microsoft.com/office/officeart/2005/8/layout/vList2"/>
    <dgm:cxn modelId="{9AC896C6-3BAB-45A6-8A64-CDA1CD467277}" type="presParOf" srcId="{701C51E0-C2ED-45EC-BE1E-9E6334775469}" destId="{E9247E22-9D2F-4ECD-9FB5-C5976C5A58B5}" srcOrd="6" destOrd="0" presId="urn:microsoft.com/office/officeart/2005/8/layout/vList2"/>
    <dgm:cxn modelId="{F312D0A7-D8E0-47AD-A017-22B49181C5B7}" type="presParOf" srcId="{701C51E0-C2ED-45EC-BE1E-9E6334775469}" destId="{9849F9F4-76DE-4770-BEAE-C6F7DB1FB8E8}" srcOrd="7" destOrd="0" presId="urn:microsoft.com/office/officeart/2005/8/layout/vList2"/>
    <dgm:cxn modelId="{59C9B022-3C78-457E-B3DF-7FAF790EC121}" type="presParOf" srcId="{701C51E0-C2ED-45EC-BE1E-9E6334775469}" destId="{ACA2799F-1C32-4742-9357-BED112D5EE3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88EC2B-DA5C-4A8E-B257-0865496AB384}"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8610D0EC-4F95-49C5-A7C9-86FAAB7D9C08}">
      <dgm:prSet/>
      <dgm:spPr/>
      <dgm:t>
        <a:bodyPr/>
        <a:lstStyle/>
        <a:p>
          <a:r>
            <a:rPr lang="en-GB"/>
            <a:t>Read this example of a non- chronological report which is in the next slide 5</a:t>
          </a:r>
          <a:endParaRPr lang="en-US"/>
        </a:p>
      </dgm:t>
    </dgm:pt>
    <dgm:pt modelId="{6C4944E3-17BC-45F8-B37F-628AEE4CD049}" type="parTrans" cxnId="{BF57B164-3ECF-48CF-9CE0-569FB694B34B}">
      <dgm:prSet/>
      <dgm:spPr/>
      <dgm:t>
        <a:bodyPr/>
        <a:lstStyle/>
        <a:p>
          <a:endParaRPr lang="en-US"/>
        </a:p>
      </dgm:t>
    </dgm:pt>
    <dgm:pt modelId="{6E4FEE85-E0BA-47AE-94B0-F8F0913696C3}" type="sibTrans" cxnId="{BF57B164-3ECF-48CF-9CE0-569FB694B34B}">
      <dgm:prSet/>
      <dgm:spPr/>
      <dgm:t>
        <a:bodyPr/>
        <a:lstStyle/>
        <a:p>
          <a:endParaRPr lang="en-US"/>
        </a:p>
      </dgm:t>
    </dgm:pt>
    <dgm:pt modelId="{A6240E5C-8759-46A7-89A4-1DE3790635FD}">
      <dgm:prSet/>
      <dgm:spPr/>
      <dgm:t>
        <a:bodyPr/>
        <a:lstStyle/>
        <a:p>
          <a:r>
            <a:rPr lang="en-GB"/>
            <a:t>Check if the example has the features of a non- chronological report </a:t>
          </a:r>
          <a:endParaRPr lang="en-US"/>
        </a:p>
      </dgm:t>
    </dgm:pt>
    <dgm:pt modelId="{C4E293C8-A3F5-4E6A-95B0-22282D83CF48}" type="parTrans" cxnId="{9BD76D3B-3362-4DD4-84D9-47DB23E21DB5}">
      <dgm:prSet/>
      <dgm:spPr/>
      <dgm:t>
        <a:bodyPr/>
        <a:lstStyle/>
        <a:p>
          <a:endParaRPr lang="en-US"/>
        </a:p>
      </dgm:t>
    </dgm:pt>
    <dgm:pt modelId="{BC8DE8C4-7C5F-458A-8A11-EF9072C375E5}" type="sibTrans" cxnId="{9BD76D3B-3362-4DD4-84D9-47DB23E21DB5}">
      <dgm:prSet/>
      <dgm:spPr/>
      <dgm:t>
        <a:bodyPr/>
        <a:lstStyle/>
        <a:p>
          <a:endParaRPr lang="en-US"/>
        </a:p>
      </dgm:t>
    </dgm:pt>
    <dgm:pt modelId="{6A3159C3-AD44-453E-8F24-29ED4D88D73F}" type="pres">
      <dgm:prSet presAssocID="{7988EC2B-DA5C-4A8E-B257-0865496AB384}" presName="root" presStyleCnt="0">
        <dgm:presLayoutVars>
          <dgm:dir/>
          <dgm:resizeHandles val="exact"/>
        </dgm:presLayoutVars>
      </dgm:prSet>
      <dgm:spPr/>
    </dgm:pt>
    <dgm:pt modelId="{AEB7BC7C-CF6C-4536-9CC9-283970A1FEA1}" type="pres">
      <dgm:prSet presAssocID="{7988EC2B-DA5C-4A8E-B257-0865496AB384}" presName="container" presStyleCnt="0">
        <dgm:presLayoutVars>
          <dgm:dir/>
          <dgm:resizeHandles val="exact"/>
        </dgm:presLayoutVars>
      </dgm:prSet>
      <dgm:spPr/>
    </dgm:pt>
    <dgm:pt modelId="{2B56B908-8C70-44D9-9F01-7C04B5FC17ED}" type="pres">
      <dgm:prSet presAssocID="{8610D0EC-4F95-49C5-A7C9-86FAAB7D9C08}" presName="compNode" presStyleCnt="0"/>
      <dgm:spPr/>
    </dgm:pt>
    <dgm:pt modelId="{57F7DBCA-00B4-4DD8-80E0-9E51B864F0CC}" type="pres">
      <dgm:prSet presAssocID="{8610D0EC-4F95-49C5-A7C9-86FAAB7D9C08}" presName="iconBgRect" presStyleLbl="bgShp" presStyleIdx="0" presStyleCnt="2"/>
      <dgm:spPr/>
    </dgm:pt>
    <dgm:pt modelId="{A533CEBC-D5CD-491B-86C1-21262EB14714}" type="pres">
      <dgm:prSet presAssocID="{8610D0EC-4F95-49C5-A7C9-86FAAB7D9C08}"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C5ECBB11-13E2-47FB-AF5E-2FCDA8BAE94F}" type="pres">
      <dgm:prSet presAssocID="{8610D0EC-4F95-49C5-A7C9-86FAAB7D9C08}" presName="spaceRect" presStyleCnt="0"/>
      <dgm:spPr/>
    </dgm:pt>
    <dgm:pt modelId="{9DFDF7B4-81F9-46B4-B43A-302147EDC707}" type="pres">
      <dgm:prSet presAssocID="{8610D0EC-4F95-49C5-A7C9-86FAAB7D9C08}" presName="textRect" presStyleLbl="revTx" presStyleIdx="0" presStyleCnt="2">
        <dgm:presLayoutVars>
          <dgm:chMax val="1"/>
          <dgm:chPref val="1"/>
        </dgm:presLayoutVars>
      </dgm:prSet>
      <dgm:spPr/>
    </dgm:pt>
    <dgm:pt modelId="{ACC53765-B42E-4372-8D68-5AA911829870}" type="pres">
      <dgm:prSet presAssocID="{6E4FEE85-E0BA-47AE-94B0-F8F0913696C3}" presName="sibTrans" presStyleLbl="sibTrans2D1" presStyleIdx="0" presStyleCnt="0"/>
      <dgm:spPr/>
    </dgm:pt>
    <dgm:pt modelId="{03F49122-7753-4FCF-9C8C-461F1B5DCC42}" type="pres">
      <dgm:prSet presAssocID="{A6240E5C-8759-46A7-89A4-1DE3790635FD}" presName="compNode" presStyleCnt="0"/>
      <dgm:spPr/>
    </dgm:pt>
    <dgm:pt modelId="{96CEF7B6-9381-4F41-8B9B-FC0140BD4347}" type="pres">
      <dgm:prSet presAssocID="{A6240E5C-8759-46A7-89A4-1DE3790635FD}" presName="iconBgRect" presStyleLbl="bgShp" presStyleIdx="1" presStyleCnt="2"/>
      <dgm:spPr/>
    </dgm:pt>
    <dgm:pt modelId="{CF7ACA88-A93D-4200-B481-BA77E7E617DA}" type="pres">
      <dgm:prSet presAssocID="{A6240E5C-8759-46A7-89A4-1DE3790635F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pen Quotation Mark"/>
        </a:ext>
      </dgm:extLst>
    </dgm:pt>
    <dgm:pt modelId="{8BDE77CB-9A22-48DE-B136-1F5508DF6E3C}" type="pres">
      <dgm:prSet presAssocID="{A6240E5C-8759-46A7-89A4-1DE3790635FD}" presName="spaceRect" presStyleCnt="0"/>
      <dgm:spPr/>
    </dgm:pt>
    <dgm:pt modelId="{ABD46E54-82B8-49C5-849F-11426166A10B}" type="pres">
      <dgm:prSet presAssocID="{A6240E5C-8759-46A7-89A4-1DE3790635FD}" presName="textRect" presStyleLbl="revTx" presStyleIdx="1" presStyleCnt="2">
        <dgm:presLayoutVars>
          <dgm:chMax val="1"/>
          <dgm:chPref val="1"/>
        </dgm:presLayoutVars>
      </dgm:prSet>
      <dgm:spPr/>
    </dgm:pt>
  </dgm:ptLst>
  <dgm:cxnLst>
    <dgm:cxn modelId="{16EFB412-1325-49E8-817E-C0D2033CAC8F}" type="presOf" srcId="{6E4FEE85-E0BA-47AE-94B0-F8F0913696C3}" destId="{ACC53765-B42E-4372-8D68-5AA911829870}" srcOrd="0" destOrd="0" presId="urn:microsoft.com/office/officeart/2018/2/layout/IconCircleList"/>
    <dgm:cxn modelId="{7FA0ED23-9176-4D0B-8EC8-C7B4C86E57E3}" type="presOf" srcId="{7988EC2B-DA5C-4A8E-B257-0865496AB384}" destId="{6A3159C3-AD44-453E-8F24-29ED4D88D73F}" srcOrd="0" destOrd="0" presId="urn:microsoft.com/office/officeart/2018/2/layout/IconCircleList"/>
    <dgm:cxn modelId="{9BD76D3B-3362-4DD4-84D9-47DB23E21DB5}" srcId="{7988EC2B-DA5C-4A8E-B257-0865496AB384}" destId="{A6240E5C-8759-46A7-89A4-1DE3790635FD}" srcOrd="1" destOrd="0" parTransId="{C4E293C8-A3F5-4E6A-95B0-22282D83CF48}" sibTransId="{BC8DE8C4-7C5F-458A-8A11-EF9072C375E5}"/>
    <dgm:cxn modelId="{BF57B164-3ECF-48CF-9CE0-569FB694B34B}" srcId="{7988EC2B-DA5C-4A8E-B257-0865496AB384}" destId="{8610D0EC-4F95-49C5-A7C9-86FAAB7D9C08}" srcOrd="0" destOrd="0" parTransId="{6C4944E3-17BC-45F8-B37F-628AEE4CD049}" sibTransId="{6E4FEE85-E0BA-47AE-94B0-F8F0913696C3}"/>
    <dgm:cxn modelId="{F54C42E9-C423-49B9-8DF1-9CF059456608}" type="presOf" srcId="{8610D0EC-4F95-49C5-A7C9-86FAAB7D9C08}" destId="{9DFDF7B4-81F9-46B4-B43A-302147EDC707}" srcOrd="0" destOrd="0" presId="urn:microsoft.com/office/officeart/2018/2/layout/IconCircleList"/>
    <dgm:cxn modelId="{D1B472F1-BA54-4B7F-9572-CA1D2BE1CF34}" type="presOf" srcId="{A6240E5C-8759-46A7-89A4-1DE3790635FD}" destId="{ABD46E54-82B8-49C5-849F-11426166A10B}" srcOrd="0" destOrd="0" presId="urn:microsoft.com/office/officeart/2018/2/layout/IconCircleList"/>
    <dgm:cxn modelId="{56B8E58C-523D-4A4C-9D1D-ED83C58F7F99}" type="presParOf" srcId="{6A3159C3-AD44-453E-8F24-29ED4D88D73F}" destId="{AEB7BC7C-CF6C-4536-9CC9-283970A1FEA1}" srcOrd="0" destOrd="0" presId="urn:microsoft.com/office/officeart/2018/2/layout/IconCircleList"/>
    <dgm:cxn modelId="{52434501-3B73-44FB-B885-CECD3AA97CD8}" type="presParOf" srcId="{AEB7BC7C-CF6C-4536-9CC9-283970A1FEA1}" destId="{2B56B908-8C70-44D9-9F01-7C04B5FC17ED}" srcOrd="0" destOrd="0" presId="urn:microsoft.com/office/officeart/2018/2/layout/IconCircleList"/>
    <dgm:cxn modelId="{63FEB65B-D932-4430-95FD-C125D22D4AAB}" type="presParOf" srcId="{2B56B908-8C70-44D9-9F01-7C04B5FC17ED}" destId="{57F7DBCA-00B4-4DD8-80E0-9E51B864F0CC}" srcOrd="0" destOrd="0" presId="urn:microsoft.com/office/officeart/2018/2/layout/IconCircleList"/>
    <dgm:cxn modelId="{8F362699-B0D2-435E-B7B1-C8EEACC8F8CB}" type="presParOf" srcId="{2B56B908-8C70-44D9-9F01-7C04B5FC17ED}" destId="{A533CEBC-D5CD-491B-86C1-21262EB14714}" srcOrd="1" destOrd="0" presId="urn:microsoft.com/office/officeart/2018/2/layout/IconCircleList"/>
    <dgm:cxn modelId="{6DE6EEEE-749F-44ED-A0E0-6DBFAAC5225E}" type="presParOf" srcId="{2B56B908-8C70-44D9-9F01-7C04B5FC17ED}" destId="{C5ECBB11-13E2-47FB-AF5E-2FCDA8BAE94F}" srcOrd="2" destOrd="0" presId="urn:microsoft.com/office/officeart/2018/2/layout/IconCircleList"/>
    <dgm:cxn modelId="{DAD5E618-4F71-4BCD-97C1-58C78F17E449}" type="presParOf" srcId="{2B56B908-8C70-44D9-9F01-7C04B5FC17ED}" destId="{9DFDF7B4-81F9-46B4-B43A-302147EDC707}" srcOrd="3" destOrd="0" presId="urn:microsoft.com/office/officeart/2018/2/layout/IconCircleList"/>
    <dgm:cxn modelId="{5C150EA0-7843-46D7-9A2E-E9E0760D0394}" type="presParOf" srcId="{AEB7BC7C-CF6C-4536-9CC9-283970A1FEA1}" destId="{ACC53765-B42E-4372-8D68-5AA911829870}" srcOrd="1" destOrd="0" presId="urn:microsoft.com/office/officeart/2018/2/layout/IconCircleList"/>
    <dgm:cxn modelId="{968980D8-C856-4474-AD17-ED6584283FB2}" type="presParOf" srcId="{AEB7BC7C-CF6C-4536-9CC9-283970A1FEA1}" destId="{03F49122-7753-4FCF-9C8C-461F1B5DCC42}" srcOrd="2" destOrd="0" presId="urn:microsoft.com/office/officeart/2018/2/layout/IconCircleList"/>
    <dgm:cxn modelId="{870C3F80-1B5C-4BF4-8E36-C0F231F79BBE}" type="presParOf" srcId="{03F49122-7753-4FCF-9C8C-461F1B5DCC42}" destId="{96CEF7B6-9381-4F41-8B9B-FC0140BD4347}" srcOrd="0" destOrd="0" presId="urn:microsoft.com/office/officeart/2018/2/layout/IconCircleList"/>
    <dgm:cxn modelId="{97BF03BC-5B6E-4F76-A43B-40ECB5AD8687}" type="presParOf" srcId="{03F49122-7753-4FCF-9C8C-461F1B5DCC42}" destId="{CF7ACA88-A93D-4200-B481-BA77E7E617DA}" srcOrd="1" destOrd="0" presId="urn:microsoft.com/office/officeart/2018/2/layout/IconCircleList"/>
    <dgm:cxn modelId="{5B0F7473-E48F-4C6C-8802-C4F08AC16CBD}" type="presParOf" srcId="{03F49122-7753-4FCF-9C8C-461F1B5DCC42}" destId="{8BDE77CB-9A22-48DE-B136-1F5508DF6E3C}" srcOrd="2" destOrd="0" presId="urn:microsoft.com/office/officeart/2018/2/layout/IconCircleList"/>
    <dgm:cxn modelId="{5206C9F3-F591-401B-8AA4-83B36CBF9570}" type="presParOf" srcId="{03F49122-7753-4FCF-9C8C-461F1B5DCC42}" destId="{ABD46E54-82B8-49C5-849F-11426166A10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84FEEE-2CA3-4A23-B28D-C9508F337D02}">
      <dsp:nvSpPr>
        <dsp:cNvPr id="0" name=""/>
        <dsp:cNvSpPr/>
      </dsp:nvSpPr>
      <dsp:spPr>
        <a:xfrm>
          <a:off x="0" y="74211"/>
          <a:ext cx="10515600" cy="7945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Reading for your own pleasure if you do not have a book at the moment : </a:t>
          </a:r>
          <a:endParaRPr lang="en-US" sz="2000" kern="1200"/>
        </a:p>
      </dsp:txBody>
      <dsp:txXfrm>
        <a:off x="38784" y="112995"/>
        <a:ext cx="10438032" cy="716935"/>
      </dsp:txXfrm>
    </dsp:sp>
    <dsp:sp modelId="{FA67523F-CACB-44DA-8F7C-D4A4C813CFED}">
      <dsp:nvSpPr>
        <dsp:cNvPr id="0" name=""/>
        <dsp:cNvSpPr/>
      </dsp:nvSpPr>
      <dsp:spPr>
        <a:xfrm>
          <a:off x="0" y="926314"/>
          <a:ext cx="10515600" cy="7945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This week our grid has different powerpoints/ reports/ videos about our topic Old Edinburgh and about the human body </a:t>
          </a:r>
          <a:endParaRPr lang="en-US" sz="2000" kern="1200"/>
        </a:p>
      </dsp:txBody>
      <dsp:txXfrm>
        <a:off x="38784" y="965098"/>
        <a:ext cx="10438032" cy="716935"/>
      </dsp:txXfrm>
    </dsp:sp>
    <dsp:sp modelId="{258C1C2A-3CBA-477D-84E8-F7BDBC3FA73D}">
      <dsp:nvSpPr>
        <dsp:cNvPr id="0" name=""/>
        <dsp:cNvSpPr/>
      </dsp:nvSpPr>
      <dsp:spPr>
        <a:xfrm>
          <a:off x="0" y="1778417"/>
          <a:ext cx="10515600" cy="7945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Old Edinburgh – article Burke and Hare ( it is a very good story about Old Edinburgh) </a:t>
          </a:r>
          <a:endParaRPr lang="en-US" sz="2000" kern="1200"/>
        </a:p>
      </dsp:txBody>
      <dsp:txXfrm>
        <a:off x="38784" y="1817201"/>
        <a:ext cx="10438032" cy="716935"/>
      </dsp:txXfrm>
    </dsp:sp>
    <dsp:sp modelId="{E9247E22-9D2F-4ECD-9FB5-C5976C5A58B5}">
      <dsp:nvSpPr>
        <dsp:cNvPr id="0" name=""/>
        <dsp:cNvSpPr/>
      </dsp:nvSpPr>
      <dsp:spPr>
        <a:xfrm>
          <a:off x="0" y="2630520"/>
          <a:ext cx="10515600" cy="7945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Human Body – there is a powerpoint/ video/ game </a:t>
          </a:r>
          <a:endParaRPr lang="en-US" sz="2000" kern="1200"/>
        </a:p>
      </dsp:txBody>
      <dsp:txXfrm>
        <a:off x="38784" y="2669304"/>
        <a:ext cx="10438032" cy="716935"/>
      </dsp:txXfrm>
    </dsp:sp>
    <dsp:sp modelId="{ACA2799F-1C32-4742-9357-BED112D5EE3E}">
      <dsp:nvSpPr>
        <dsp:cNvPr id="0" name=""/>
        <dsp:cNvSpPr/>
      </dsp:nvSpPr>
      <dsp:spPr>
        <a:xfrm>
          <a:off x="0" y="3482623"/>
          <a:ext cx="10515600" cy="7945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RE- videos/ articles/ links to more articles about the Saint that we celebrated at the weekend </a:t>
          </a:r>
          <a:endParaRPr lang="en-US" sz="2000" kern="1200"/>
        </a:p>
      </dsp:txBody>
      <dsp:txXfrm>
        <a:off x="38784" y="3521407"/>
        <a:ext cx="10438032" cy="716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F7DBCA-00B4-4DD8-80E0-9E51B864F0CC}">
      <dsp:nvSpPr>
        <dsp:cNvPr id="0" name=""/>
        <dsp:cNvSpPr/>
      </dsp:nvSpPr>
      <dsp:spPr>
        <a:xfrm>
          <a:off x="212335" y="1412460"/>
          <a:ext cx="1335915" cy="133591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33CEBC-D5CD-491B-86C1-21262EB14714}">
      <dsp:nvSpPr>
        <dsp:cNvPr id="0" name=""/>
        <dsp:cNvSpPr/>
      </dsp:nvSpPr>
      <dsp:spPr>
        <a:xfrm>
          <a:off x="492877" y="1693003"/>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DFDF7B4-81F9-46B4-B43A-302147EDC707}">
      <dsp:nvSpPr>
        <dsp:cNvPr id="0" name=""/>
        <dsp:cNvSpPr/>
      </dsp:nvSpPr>
      <dsp:spPr>
        <a:xfrm>
          <a:off x="1834517" y="141246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en-GB" sz="2300" kern="1200"/>
            <a:t>Read this example of a non- chronological report which is in the next slide 5</a:t>
          </a:r>
          <a:endParaRPr lang="en-US" sz="2300" kern="1200"/>
        </a:p>
      </dsp:txBody>
      <dsp:txXfrm>
        <a:off x="1834517" y="1412460"/>
        <a:ext cx="3148942" cy="1335915"/>
      </dsp:txXfrm>
    </dsp:sp>
    <dsp:sp modelId="{96CEF7B6-9381-4F41-8B9B-FC0140BD4347}">
      <dsp:nvSpPr>
        <dsp:cNvPr id="0" name=""/>
        <dsp:cNvSpPr/>
      </dsp:nvSpPr>
      <dsp:spPr>
        <a:xfrm>
          <a:off x="5532139" y="1412460"/>
          <a:ext cx="1335915" cy="133591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7ACA88-A93D-4200-B481-BA77E7E617DA}">
      <dsp:nvSpPr>
        <dsp:cNvPr id="0" name=""/>
        <dsp:cNvSpPr/>
      </dsp:nvSpPr>
      <dsp:spPr>
        <a:xfrm>
          <a:off x="5812681" y="1693003"/>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D46E54-82B8-49C5-849F-11426166A10B}">
      <dsp:nvSpPr>
        <dsp:cNvPr id="0" name=""/>
        <dsp:cNvSpPr/>
      </dsp:nvSpPr>
      <dsp:spPr>
        <a:xfrm>
          <a:off x="7154322" y="141246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en-GB" sz="2300" kern="1200"/>
            <a:t>Check if the example has the features of a non- chronological report </a:t>
          </a:r>
          <a:endParaRPr lang="en-US" sz="2300" kern="1200"/>
        </a:p>
      </dsp:txBody>
      <dsp:txXfrm>
        <a:off x="7154322" y="1412460"/>
        <a:ext cx="3148942" cy="133591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2601F-A2EF-4733-A746-1260BFC804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6F7873B-84BD-4036-96D6-F9184CB1AE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D0BDD5E-E63E-4F14-9A2D-9D51D2FBE538}"/>
              </a:ext>
            </a:extLst>
          </p:cNvPr>
          <p:cNvSpPr>
            <a:spLocks noGrp="1"/>
          </p:cNvSpPr>
          <p:nvPr>
            <p:ph type="dt" sz="half" idx="10"/>
          </p:nvPr>
        </p:nvSpPr>
        <p:spPr/>
        <p:txBody>
          <a:bodyPr/>
          <a:lstStyle/>
          <a:p>
            <a:fld id="{A603AF27-10ED-40D8-9FDF-3D4231DD8EBC}" type="datetimeFigureOut">
              <a:rPr lang="en-GB" smtClean="0"/>
              <a:t>28/01/2021</a:t>
            </a:fld>
            <a:endParaRPr lang="en-GB"/>
          </a:p>
        </p:txBody>
      </p:sp>
      <p:sp>
        <p:nvSpPr>
          <p:cNvPr id="5" name="Footer Placeholder 4">
            <a:extLst>
              <a:ext uri="{FF2B5EF4-FFF2-40B4-BE49-F238E27FC236}">
                <a16:creationId xmlns:a16="http://schemas.microsoft.com/office/drawing/2014/main" id="{0574A670-7C90-4439-8384-A8FB98600F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62727E-C284-4CED-A3DA-3CEB626DDE4E}"/>
              </a:ext>
            </a:extLst>
          </p:cNvPr>
          <p:cNvSpPr>
            <a:spLocks noGrp="1"/>
          </p:cNvSpPr>
          <p:nvPr>
            <p:ph type="sldNum" sz="quarter" idx="12"/>
          </p:nvPr>
        </p:nvSpPr>
        <p:spPr/>
        <p:txBody>
          <a:bodyPr/>
          <a:lstStyle/>
          <a:p>
            <a:fld id="{E2BCF27F-18C3-4A12-85FE-D7CA387FD86E}" type="slidenum">
              <a:rPr lang="en-GB" smtClean="0"/>
              <a:t>‹#›</a:t>
            </a:fld>
            <a:endParaRPr lang="en-GB"/>
          </a:p>
        </p:txBody>
      </p:sp>
    </p:spTree>
    <p:extLst>
      <p:ext uri="{BB962C8B-B14F-4D97-AF65-F5344CB8AC3E}">
        <p14:creationId xmlns:p14="http://schemas.microsoft.com/office/powerpoint/2010/main" val="916484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6CA8-7894-4CF6-8119-C03A06235AD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73B560-7433-4F63-AF06-0900A4B349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D3E6851-0CFC-428C-8916-DD252174C6CC}"/>
              </a:ext>
            </a:extLst>
          </p:cNvPr>
          <p:cNvSpPr>
            <a:spLocks noGrp="1"/>
          </p:cNvSpPr>
          <p:nvPr>
            <p:ph type="dt" sz="half" idx="10"/>
          </p:nvPr>
        </p:nvSpPr>
        <p:spPr/>
        <p:txBody>
          <a:bodyPr/>
          <a:lstStyle/>
          <a:p>
            <a:fld id="{A603AF27-10ED-40D8-9FDF-3D4231DD8EBC}" type="datetimeFigureOut">
              <a:rPr lang="en-GB" smtClean="0"/>
              <a:t>28/01/2021</a:t>
            </a:fld>
            <a:endParaRPr lang="en-GB"/>
          </a:p>
        </p:txBody>
      </p:sp>
      <p:sp>
        <p:nvSpPr>
          <p:cNvPr id="5" name="Footer Placeholder 4">
            <a:extLst>
              <a:ext uri="{FF2B5EF4-FFF2-40B4-BE49-F238E27FC236}">
                <a16:creationId xmlns:a16="http://schemas.microsoft.com/office/drawing/2014/main" id="{26E8E076-0840-4779-8269-F29AA4951B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885855-F349-4984-985E-AE3E86FE2B80}"/>
              </a:ext>
            </a:extLst>
          </p:cNvPr>
          <p:cNvSpPr>
            <a:spLocks noGrp="1"/>
          </p:cNvSpPr>
          <p:nvPr>
            <p:ph type="sldNum" sz="quarter" idx="12"/>
          </p:nvPr>
        </p:nvSpPr>
        <p:spPr/>
        <p:txBody>
          <a:bodyPr/>
          <a:lstStyle/>
          <a:p>
            <a:fld id="{E2BCF27F-18C3-4A12-85FE-D7CA387FD86E}" type="slidenum">
              <a:rPr lang="en-GB" smtClean="0"/>
              <a:t>‹#›</a:t>
            </a:fld>
            <a:endParaRPr lang="en-GB"/>
          </a:p>
        </p:txBody>
      </p:sp>
    </p:spTree>
    <p:extLst>
      <p:ext uri="{BB962C8B-B14F-4D97-AF65-F5344CB8AC3E}">
        <p14:creationId xmlns:p14="http://schemas.microsoft.com/office/powerpoint/2010/main" val="348017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1F21D-285B-4A38-ADCF-E16758DD1A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6FE65C7-EF9F-4183-826E-5E348BC2C4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02D550-B23F-4775-99E6-E1B6FB63C1E1}"/>
              </a:ext>
            </a:extLst>
          </p:cNvPr>
          <p:cNvSpPr>
            <a:spLocks noGrp="1"/>
          </p:cNvSpPr>
          <p:nvPr>
            <p:ph type="dt" sz="half" idx="10"/>
          </p:nvPr>
        </p:nvSpPr>
        <p:spPr/>
        <p:txBody>
          <a:bodyPr/>
          <a:lstStyle/>
          <a:p>
            <a:fld id="{A603AF27-10ED-40D8-9FDF-3D4231DD8EBC}" type="datetimeFigureOut">
              <a:rPr lang="en-GB" smtClean="0"/>
              <a:t>28/01/2021</a:t>
            </a:fld>
            <a:endParaRPr lang="en-GB"/>
          </a:p>
        </p:txBody>
      </p:sp>
      <p:sp>
        <p:nvSpPr>
          <p:cNvPr id="5" name="Footer Placeholder 4">
            <a:extLst>
              <a:ext uri="{FF2B5EF4-FFF2-40B4-BE49-F238E27FC236}">
                <a16:creationId xmlns:a16="http://schemas.microsoft.com/office/drawing/2014/main" id="{993D0614-A901-42C6-8B1A-0E5D3D80B8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B60415-E2ED-47FE-8875-AB6CF8485269}"/>
              </a:ext>
            </a:extLst>
          </p:cNvPr>
          <p:cNvSpPr>
            <a:spLocks noGrp="1"/>
          </p:cNvSpPr>
          <p:nvPr>
            <p:ph type="sldNum" sz="quarter" idx="12"/>
          </p:nvPr>
        </p:nvSpPr>
        <p:spPr/>
        <p:txBody>
          <a:bodyPr/>
          <a:lstStyle/>
          <a:p>
            <a:fld id="{E2BCF27F-18C3-4A12-85FE-D7CA387FD86E}" type="slidenum">
              <a:rPr lang="en-GB" smtClean="0"/>
              <a:t>‹#›</a:t>
            </a:fld>
            <a:endParaRPr lang="en-GB"/>
          </a:p>
        </p:txBody>
      </p:sp>
    </p:spTree>
    <p:extLst>
      <p:ext uri="{BB962C8B-B14F-4D97-AF65-F5344CB8AC3E}">
        <p14:creationId xmlns:p14="http://schemas.microsoft.com/office/powerpoint/2010/main" val="26955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86781-9D6F-4CBF-93A0-4528FE01AA9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9409F6-73CA-467B-841E-379B3BBC05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0DAC4FB-C43F-46A6-9C9C-8122B9B878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00217D6-F7D4-421D-A6CB-B1F0AA9B072A}"/>
              </a:ext>
            </a:extLst>
          </p:cNvPr>
          <p:cNvSpPr>
            <a:spLocks noGrp="1"/>
          </p:cNvSpPr>
          <p:nvPr>
            <p:ph type="dt" sz="half" idx="10"/>
          </p:nvPr>
        </p:nvSpPr>
        <p:spPr/>
        <p:txBody>
          <a:bodyPr/>
          <a:lstStyle/>
          <a:p>
            <a:fld id="{A603AF27-10ED-40D8-9FDF-3D4231DD8EBC}" type="datetimeFigureOut">
              <a:rPr lang="en-GB" smtClean="0"/>
              <a:t>28/01/2021</a:t>
            </a:fld>
            <a:endParaRPr lang="en-GB"/>
          </a:p>
        </p:txBody>
      </p:sp>
      <p:sp>
        <p:nvSpPr>
          <p:cNvPr id="6" name="Footer Placeholder 5">
            <a:extLst>
              <a:ext uri="{FF2B5EF4-FFF2-40B4-BE49-F238E27FC236}">
                <a16:creationId xmlns:a16="http://schemas.microsoft.com/office/drawing/2014/main" id="{5FBF93BF-61CD-4FAE-979C-A224E4B87C4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E10BA0-2696-4427-9588-5E0232C6F340}"/>
              </a:ext>
            </a:extLst>
          </p:cNvPr>
          <p:cNvSpPr>
            <a:spLocks noGrp="1"/>
          </p:cNvSpPr>
          <p:nvPr>
            <p:ph type="sldNum" sz="quarter" idx="12"/>
          </p:nvPr>
        </p:nvSpPr>
        <p:spPr/>
        <p:txBody>
          <a:bodyPr/>
          <a:lstStyle/>
          <a:p>
            <a:fld id="{E2BCF27F-18C3-4A12-85FE-D7CA387FD86E}" type="slidenum">
              <a:rPr lang="en-GB" smtClean="0"/>
              <a:t>‹#›</a:t>
            </a:fld>
            <a:endParaRPr lang="en-GB"/>
          </a:p>
        </p:txBody>
      </p:sp>
    </p:spTree>
    <p:extLst>
      <p:ext uri="{BB962C8B-B14F-4D97-AF65-F5344CB8AC3E}">
        <p14:creationId xmlns:p14="http://schemas.microsoft.com/office/powerpoint/2010/main" val="4029150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F59DA-D2A4-48D4-A672-01E24B9DB60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291403D-91C7-46F1-A439-575236E52C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8A4ECC-8DC3-45F1-9B71-F90520E730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B2D9EFF-09E5-42E6-849F-8A71C66C62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F8BC6D-3B0A-4426-AAD0-4EF2526F45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F3C50D8-9E97-493A-97A3-5671939C2A43}"/>
              </a:ext>
            </a:extLst>
          </p:cNvPr>
          <p:cNvSpPr>
            <a:spLocks noGrp="1"/>
          </p:cNvSpPr>
          <p:nvPr>
            <p:ph type="dt" sz="half" idx="10"/>
          </p:nvPr>
        </p:nvSpPr>
        <p:spPr/>
        <p:txBody>
          <a:bodyPr/>
          <a:lstStyle/>
          <a:p>
            <a:fld id="{A603AF27-10ED-40D8-9FDF-3D4231DD8EBC}" type="datetimeFigureOut">
              <a:rPr lang="en-GB" smtClean="0"/>
              <a:t>28/01/2021</a:t>
            </a:fld>
            <a:endParaRPr lang="en-GB"/>
          </a:p>
        </p:txBody>
      </p:sp>
      <p:sp>
        <p:nvSpPr>
          <p:cNvPr id="8" name="Footer Placeholder 7">
            <a:extLst>
              <a:ext uri="{FF2B5EF4-FFF2-40B4-BE49-F238E27FC236}">
                <a16:creationId xmlns:a16="http://schemas.microsoft.com/office/drawing/2014/main" id="{0E492393-01D7-4DBF-A013-CE1F9DD0398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1FE11CE-659B-47CB-9108-3B6932124B73}"/>
              </a:ext>
            </a:extLst>
          </p:cNvPr>
          <p:cNvSpPr>
            <a:spLocks noGrp="1"/>
          </p:cNvSpPr>
          <p:nvPr>
            <p:ph type="sldNum" sz="quarter" idx="12"/>
          </p:nvPr>
        </p:nvSpPr>
        <p:spPr/>
        <p:txBody>
          <a:bodyPr/>
          <a:lstStyle/>
          <a:p>
            <a:fld id="{E2BCF27F-18C3-4A12-85FE-D7CA387FD86E}" type="slidenum">
              <a:rPr lang="en-GB" smtClean="0"/>
              <a:t>‹#›</a:t>
            </a:fld>
            <a:endParaRPr lang="en-GB"/>
          </a:p>
        </p:txBody>
      </p:sp>
    </p:spTree>
    <p:extLst>
      <p:ext uri="{BB962C8B-B14F-4D97-AF65-F5344CB8AC3E}">
        <p14:creationId xmlns:p14="http://schemas.microsoft.com/office/powerpoint/2010/main" val="1279433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819FA-529F-47FE-AD9A-CF8DD2A8CB5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1C74208-8A88-4EE9-8B7F-75169F75E33A}"/>
              </a:ext>
            </a:extLst>
          </p:cNvPr>
          <p:cNvSpPr>
            <a:spLocks noGrp="1"/>
          </p:cNvSpPr>
          <p:nvPr>
            <p:ph type="dt" sz="half" idx="10"/>
          </p:nvPr>
        </p:nvSpPr>
        <p:spPr/>
        <p:txBody>
          <a:bodyPr/>
          <a:lstStyle/>
          <a:p>
            <a:fld id="{A603AF27-10ED-40D8-9FDF-3D4231DD8EBC}" type="datetimeFigureOut">
              <a:rPr lang="en-GB" smtClean="0"/>
              <a:t>28/01/2021</a:t>
            </a:fld>
            <a:endParaRPr lang="en-GB"/>
          </a:p>
        </p:txBody>
      </p:sp>
      <p:sp>
        <p:nvSpPr>
          <p:cNvPr id="4" name="Footer Placeholder 3">
            <a:extLst>
              <a:ext uri="{FF2B5EF4-FFF2-40B4-BE49-F238E27FC236}">
                <a16:creationId xmlns:a16="http://schemas.microsoft.com/office/drawing/2014/main" id="{6BC9476C-3CC0-4357-A57E-29D606CED90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B86FF2F-E6AB-4D42-9EE9-F81D001CEEBD}"/>
              </a:ext>
            </a:extLst>
          </p:cNvPr>
          <p:cNvSpPr>
            <a:spLocks noGrp="1"/>
          </p:cNvSpPr>
          <p:nvPr>
            <p:ph type="sldNum" sz="quarter" idx="12"/>
          </p:nvPr>
        </p:nvSpPr>
        <p:spPr/>
        <p:txBody>
          <a:bodyPr/>
          <a:lstStyle/>
          <a:p>
            <a:fld id="{E2BCF27F-18C3-4A12-85FE-D7CA387FD86E}" type="slidenum">
              <a:rPr lang="en-GB" smtClean="0"/>
              <a:t>‹#›</a:t>
            </a:fld>
            <a:endParaRPr lang="en-GB"/>
          </a:p>
        </p:txBody>
      </p:sp>
    </p:spTree>
    <p:extLst>
      <p:ext uri="{BB962C8B-B14F-4D97-AF65-F5344CB8AC3E}">
        <p14:creationId xmlns:p14="http://schemas.microsoft.com/office/powerpoint/2010/main" val="1452958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B3C4AA-E5A5-424F-B089-B7A7F795CCFB}"/>
              </a:ext>
            </a:extLst>
          </p:cNvPr>
          <p:cNvSpPr>
            <a:spLocks noGrp="1"/>
          </p:cNvSpPr>
          <p:nvPr>
            <p:ph type="dt" sz="half" idx="10"/>
          </p:nvPr>
        </p:nvSpPr>
        <p:spPr/>
        <p:txBody>
          <a:bodyPr/>
          <a:lstStyle/>
          <a:p>
            <a:fld id="{A603AF27-10ED-40D8-9FDF-3D4231DD8EBC}" type="datetimeFigureOut">
              <a:rPr lang="en-GB" smtClean="0"/>
              <a:t>28/01/2021</a:t>
            </a:fld>
            <a:endParaRPr lang="en-GB"/>
          </a:p>
        </p:txBody>
      </p:sp>
      <p:sp>
        <p:nvSpPr>
          <p:cNvPr id="3" name="Footer Placeholder 2">
            <a:extLst>
              <a:ext uri="{FF2B5EF4-FFF2-40B4-BE49-F238E27FC236}">
                <a16:creationId xmlns:a16="http://schemas.microsoft.com/office/drawing/2014/main" id="{DCD9BA6A-3288-4A6A-B30D-D5EC0283526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D7ACCF7-A57B-4FC5-B91F-355C7DC88862}"/>
              </a:ext>
            </a:extLst>
          </p:cNvPr>
          <p:cNvSpPr>
            <a:spLocks noGrp="1"/>
          </p:cNvSpPr>
          <p:nvPr>
            <p:ph type="sldNum" sz="quarter" idx="12"/>
          </p:nvPr>
        </p:nvSpPr>
        <p:spPr/>
        <p:txBody>
          <a:bodyPr/>
          <a:lstStyle/>
          <a:p>
            <a:fld id="{E2BCF27F-18C3-4A12-85FE-D7CA387FD86E}" type="slidenum">
              <a:rPr lang="en-GB" smtClean="0"/>
              <a:t>‹#›</a:t>
            </a:fld>
            <a:endParaRPr lang="en-GB"/>
          </a:p>
        </p:txBody>
      </p:sp>
    </p:spTree>
    <p:extLst>
      <p:ext uri="{BB962C8B-B14F-4D97-AF65-F5344CB8AC3E}">
        <p14:creationId xmlns:p14="http://schemas.microsoft.com/office/powerpoint/2010/main" val="48151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B152-AB71-4AFE-8A55-750600740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367854C-2AA5-4F92-A7CF-DF717537DE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09E9E99-8053-48C1-9E18-A3C41D7599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8C495F-B9FA-495F-9CA5-1BB74BEFCF8F}"/>
              </a:ext>
            </a:extLst>
          </p:cNvPr>
          <p:cNvSpPr>
            <a:spLocks noGrp="1"/>
          </p:cNvSpPr>
          <p:nvPr>
            <p:ph type="dt" sz="half" idx="10"/>
          </p:nvPr>
        </p:nvSpPr>
        <p:spPr/>
        <p:txBody>
          <a:bodyPr/>
          <a:lstStyle/>
          <a:p>
            <a:fld id="{A603AF27-10ED-40D8-9FDF-3D4231DD8EBC}" type="datetimeFigureOut">
              <a:rPr lang="en-GB" smtClean="0"/>
              <a:t>28/01/2021</a:t>
            </a:fld>
            <a:endParaRPr lang="en-GB"/>
          </a:p>
        </p:txBody>
      </p:sp>
      <p:sp>
        <p:nvSpPr>
          <p:cNvPr id="6" name="Footer Placeholder 5">
            <a:extLst>
              <a:ext uri="{FF2B5EF4-FFF2-40B4-BE49-F238E27FC236}">
                <a16:creationId xmlns:a16="http://schemas.microsoft.com/office/drawing/2014/main" id="{7C869DCE-3549-4537-9EEB-85C82BB4373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885E70-61DA-43C3-9D2D-F376B7FA62CA}"/>
              </a:ext>
            </a:extLst>
          </p:cNvPr>
          <p:cNvSpPr>
            <a:spLocks noGrp="1"/>
          </p:cNvSpPr>
          <p:nvPr>
            <p:ph type="sldNum" sz="quarter" idx="12"/>
          </p:nvPr>
        </p:nvSpPr>
        <p:spPr/>
        <p:txBody>
          <a:bodyPr/>
          <a:lstStyle/>
          <a:p>
            <a:fld id="{E2BCF27F-18C3-4A12-85FE-D7CA387FD86E}" type="slidenum">
              <a:rPr lang="en-GB" smtClean="0"/>
              <a:t>‹#›</a:t>
            </a:fld>
            <a:endParaRPr lang="en-GB"/>
          </a:p>
        </p:txBody>
      </p:sp>
    </p:spTree>
    <p:extLst>
      <p:ext uri="{BB962C8B-B14F-4D97-AF65-F5344CB8AC3E}">
        <p14:creationId xmlns:p14="http://schemas.microsoft.com/office/powerpoint/2010/main" val="1655716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87FD3-1B69-4145-93F1-4415504382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7A79610-DD80-4BDD-836F-360151E8EC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E29B30E-6C0B-4789-874F-DEBB9E758B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A1018B-0C4C-4D98-9A11-C5081D2A3706}"/>
              </a:ext>
            </a:extLst>
          </p:cNvPr>
          <p:cNvSpPr>
            <a:spLocks noGrp="1"/>
          </p:cNvSpPr>
          <p:nvPr>
            <p:ph type="dt" sz="half" idx="10"/>
          </p:nvPr>
        </p:nvSpPr>
        <p:spPr/>
        <p:txBody>
          <a:bodyPr/>
          <a:lstStyle/>
          <a:p>
            <a:fld id="{A603AF27-10ED-40D8-9FDF-3D4231DD8EBC}" type="datetimeFigureOut">
              <a:rPr lang="en-GB" smtClean="0"/>
              <a:t>28/01/2021</a:t>
            </a:fld>
            <a:endParaRPr lang="en-GB"/>
          </a:p>
        </p:txBody>
      </p:sp>
      <p:sp>
        <p:nvSpPr>
          <p:cNvPr id="6" name="Footer Placeholder 5">
            <a:extLst>
              <a:ext uri="{FF2B5EF4-FFF2-40B4-BE49-F238E27FC236}">
                <a16:creationId xmlns:a16="http://schemas.microsoft.com/office/drawing/2014/main" id="{29B852A1-A088-43CC-B968-653B06FBE2D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9A06FB8-2C48-43A0-8D8F-EB20D5F5717A}"/>
              </a:ext>
            </a:extLst>
          </p:cNvPr>
          <p:cNvSpPr>
            <a:spLocks noGrp="1"/>
          </p:cNvSpPr>
          <p:nvPr>
            <p:ph type="sldNum" sz="quarter" idx="12"/>
          </p:nvPr>
        </p:nvSpPr>
        <p:spPr/>
        <p:txBody>
          <a:bodyPr/>
          <a:lstStyle/>
          <a:p>
            <a:fld id="{E2BCF27F-18C3-4A12-85FE-D7CA387FD86E}" type="slidenum">
              <a:rPr lang="en-GB" smtClean="0"/>
              <a:t>‹#›</a:t>
            </a:fld>
            <a:endParaRPr lang="en-GB"/>
          </a:p>
        </p:txBody>
      </p:sp>
    </p:spTree>
    <p:extLst>
      <p:ext uri="{BB962C8B-B14F-4D97-AF65-F5344CB8AC3E}">
        <p14:creationId xmlns:p14="http://schemas.microsoft.com/office/powerpoint/2010/main" val="1219668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B8786-0F34-41B4-A411-63518D72317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8EA9DF1-D861-4AED-B8DA-FEF2594E2B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897C8E-E4EA-416D-B324-AD9E4BD897F8}"/>
              </a:ext>
            </a:extLst>
          </p:cNvPr>
          <p:cNvSpPr>
            <a:spLocks noGrp="1"/>
          </p:cNvSpPr>
          <p:nvPr>
            <p:ph type="dt" sz="half" idx="10"/>
          </p:nvPr>
        </p:nvSpPr>
        <p:spPr/>
        <p:txBody>
          <a:bodyPr/>
          <a:lstStyle/>
          <a:p>
            <a:fld id="{A603AF27-10ED-40D8-9FDF-3D4231DD8EBC}" type="datetimeFigureOut">
              <a:rPr lang="en-GB" smtClean="0"/>
              <a:t>28/01/2021</a:t>
            </a:fld>
            <a:endParaRPr lang="en-GB"/>
          </a:p>
        </p:txBody>
      </p:sp>
      <p:sp>
        <p:nvSpPr>
          <p:cNvPr id="5" name="Footer Placeholder 4">
            <a:extLst>
              <a:ext uri="{FF2B5EF4-FFF2-40B4-BE49-F238E27FC236}">
                <a16:creationId xmlns:a16="http://schemas.microsoft.com/office/drawing/2014/main" id="{A9497B15-6284-4ED9-A01C-CBE7B001B9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3B85DF-B1B3-4F92-854C-51FE856BA292}"/>
              </a:ext>
            </a:extLst>
          </p:cNvPr>
          <p:cNvSpPr>
            <a:spLocks noGrp="1"/>
          </p:cNvSpPr>
          <p:nvPr>
            <p:ph type="sldNum" sz="quarter" idx="12"/>
          </p:nvPr>
        </p:nvSpPr>
        <p:spPr/>
        <p:txBody>
          <a:bodyPr/>
          <a:lstStyle/>
          <a:p>
            <a:fld id="{E2BCF27F-18C3-4A12-85FE-D7CA387FD86E}" type="slidenum">
              <a:rPr lang="en-GB" smtClean="0"/>
              <a:t>‹#›</a:t>
            </a:fld>
            <a:endParaRPr lang="en-GB"/>
          </a:p>
        </p:txBody>
      </p:sp>
    </p:spTree>
    <p:extLst>
      <p:ext uri="{BB962C8B-B14F-4D97-AF65-F5344CB8AC3E}">
        <p14:creationId xmlns:p14="http://schemas.microsoft.com/office/powerpoint/2010/main" val="2818344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66A64B-ECA4-4200-B23A-EB9693971DE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080ABBD-C781-49C0-9687-321D5EEAB9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E77BDF-1078-47CA-A098-70042D3DB592}"/>
              </a:ext>
            </a:extLst>
          </p:cNvPr>
          <p:cNvSpPr>
            <a:spLocks noGrp="1"/>
          </p:cNvSpPr>
          <p:nvPr>
            <p:ph type="dt" sz="half" idx="10"/>
          </p:nvPr>
        </p:nvSpPr>
        <p:spPr/>
        <p:txBody>
          <a:bodyPr/>
          <a:lstStyle/>
          <a:p>
            <a:fld id="{A603AF27-10ED-40D8-9FDF-3D4231DD8EBC}" type="datetimeFigureOut">
              <a:rPr lang="en-GB" smtClean="0"/>
              <a:t>28/01/2021</a:t>
            </a:fld>
            <a:endParaRPr lang="en-GB"/>
          </a:p>
        </p:txBody>
      </p:sp>
      <p:sp>
        <p:nvSpPr>
          <p:cNvPr id="5" name="Footer Placeholder 4">
            <a:extLst>
              <a:ext uri="{FF2B5EF4-FFF2-40B4-BE49-F238E27FC236}">
                <a16:creationId xmlns:a16="http://schemas.microsoft.com/office/drawing/2014/main" id="{74760067-CB4A-483A-8127-047E92106A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B653BC-4635-45B8-B91B-562CD82E1789}"/>
              </a:ext>
            </a:extLst>
          </p:cNvPr>
          <p:cNvSpPr>
            <a:spLocks noGrp="1"/>
          </p:cNvSpPr>
          <p:nvPr>
            <p:ph type="sldNum" sz="quarter" idx="12"/>
          </p:nvPr>
        </p:nvSpPr>
        <p:spPr/>
        <p:txBody>
          <a:bodyPr/>
          <a:lstStyle/>
          <a:p>
            <a:fld id="{E2BCF27F-18C3-4A12-85FE-D7CA387FD86E}" type="slidenum">
              <a:rPr lang="en-GB" smtClean="0"/>
              <a:t>‹#›</a:t>
            </a:fld>
            <a:endParaRPr lang="en-GB"/>
          </a:p>
        </p:txBody>
      </p:sp>
    </p:spTree>
    <p:extLst>
      <p:ext uri="{BB962C8B-B14F-4D97-AF65-F5344CB8AC3E}">
        <p14:creationId xmlns:p14="http://schemas.microsoft.com/office/powerpoint/2010/main" val="963748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F4B692-9144-4EF8-A4BF-39AD85BA30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8E8616-48A1-4CDB-9589-CA7CEF6301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499130-E715-44AF-8135-B154935825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03AF27-10ED-40D8-9FDF-3D4231DD8EBC}" type="datetimeFigureOut">
              <a:rPr lang="en-GB" smtClean="0"/>
              <a:t>28/01/2021</a:t>
            </a:fld>
            <a:endParaRPr lang="en-GB"/>
          </a:p>
        </p:txBody>
      </p:sp>
      <p:sp>
        <p:nvSpPr>
          <p:cNvPr id="5" name="Footer Placeholder 4">
            <a:extLst>
              <a:ext uri="{FF2B5EF4-FFF2-40B4-BE49-F238E27FC236}">
                <a16:creationId xmlns:a16="http://schemas.microsoft.com/office/drawing/2014/main" id="{5944B99F-5BA3-4C9B-BC03-1BE2FB10AE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F2FECC1-4941-4FC8-AB19-2EE0E6D6E9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BCF27F-18C3-4A12-85FE-D7CA387FD86E}" type="slidenum">
              <a:rPr lang="en-GB" smtClean="0"/>
              <a:t>‹#›</a:t>
            </a:fld>
            <a:endParaRPr lang="en-GB"/>
          </a:p>
        </p:txBody>
      </p:sp>
    </p:spTree>
    <p:extLst>
      <p:ext uri="{BB962C8B-B14F-4D97-AF65-F5344CB8AC3E}">
        <p14:creationId xmlns:p14="http://schemas.microsoft.com/office/powerpoint/2010/main" val="17028073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bstract blurred public library with bookshelves">
            <a:extLst>
              <a:ext uri="{FF2B5EF4-FFF2-40B4-BE49-F238E27FC236}">
                <a16:creationId xmlns:a16="http://schemas.microsoft.com/office/drawing/2014/main" id="{73290D34-C64D-4B87-ADA6-CECEC65A3A80}"/>
              </a:ext>
            </a:extLst>
          </p:cNvPr>
          <p:cNvPicPr>
            <a:picLocks noChangeAspect="1"/>
          </p:cNvPicPr>
          <p:nvPr/>
        </p:nvPicPr>
        <p:blipFill rotWithShape="1">
          <a:blip r:embed="rId2"/>
          <a:srcRect l="2594" t="22260" r="5154"/>
          <a:stretch/>
        </p:blipFill>
        <p:spPr>
          <a:xfrm>
            <a:off x="20" y="1"/>
            <a:ext cx="12191980" cy="6857999"/>
          </a:xfrm>
          <a:prstGeom prst="rect">
            <a:avLst/>
          </a:prstGeom>
        </p:spPr>
      </p:pic>
      <p:sp>
        <p:nvSpPr>
          <p:cNvPr id="16" name="Rectangle 1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9121B51-B670-4C2F-933F-A1FBC230B421}"/>
              </a:ext>
            </a:extLst>
          </p:cNvPr>
          <p:cNvSpPr>
            <a:spLocks noGrp="1"/>
          </p:cNvSpPr>
          <p:nvPr>
            <p:ph type="ctrTitle"/>
          </p:nvPr>
        </p:nvSpPr>
        <p:spPr>
          <a:xfrm>
            <a:off x="404553" y="3091928"/>
            <a:ext cx="9078562" cy="2387600"/>
          </a:xfrm>
        </p:spPr>
        <p:txBody>
          <a:bodyPr>
            <a:normAutofit/>
          </a:bodyPr>
          <a:lstStyle/>
          <a:p>
            <a:pPr algn="l"/>
            <a:r>
              <a:rPr lang="en-GB" sz="6600"/>
              <a:t>Literacy Reading </a:t>
            </a:r>
          </a:p>
        </p:txBody>
      </p:sp>
      <p:sp>
        <p:nvSpPr>
          <p:cNvPr id="18" name="Rectangle: Rounded Corners 1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AA7EF55D-D8EA-456D-9452-12E702880863}"/>
              </a:ext>
            </a:extLst>
          </p:cNvPr>
          <p:cNvSpPr>
            <a:spLocks noGrp="1"/>
          </p:cNvSpPr>
          <p:nvPr>
            <p:ph type="subTitle" idx="1"/>
          </p:nvPr>
        </p:nvSpPr>
        <p:spPr>
          <a:xfrm>
            <a:off x="404553" y="5624945"/>
            <a:ext cx="9078562" cy="592975"/>
          </a:xfrm>
        </p:spPr>
        <p:txBody>
          <a:bodyPr anchor="ctr">
            <a:normAutofit/>
          </a:bodyPr>
          <a:lstStyle/>
          <a:p>
            <a:pPr algn="l"/>
            <a:r>
              <a:rPr lang="en-GB" dirty="0"/>
              <a:t>Week 4 </a:t>
            </a:r>
          </a:p>
        </p:txBody>
      </p:sp>
    </p:spTree>
    <p:extLst>
      <p:ext uri="{BB962C8B-B14F-4D97-AF65-F5344CB8AC3E}">
        <p14:creationId xmlns:p14="http://schemas.microsoft.com/office/powerpoint/2010/main" val="18654235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6DCFF91-14FB-46CF-8767-E2F772DFE7C1}"/>
              </a:ext>
            </a:extLst>
          </p:cNvPr>
          <p:cNvSpPr>
            <a:spLocks noGrp="1"/>
          </p:cNvSpPr>
          <p:nvPr>
            <p:ph type="title"/>
          </p:nvPr>
        </p:nvSpPr>
        <p:spPr>
          <a:xfrm>
            <a:off x="2311147" y="365760"/>
            <a:ext cx="7569706" cy="1288238"/>
          </a:xfrm>
        </p:spPr>
        <p:txBody>
          <a:bodyPr anchor="ctr">
            <a:normAutofit/>
          </a:bodyPr>
          <a:lstStyle/>
          <a:p>
            <a:pPr algn="ctr"/>
            <a:r>
              <a:rPr lang="en-GB" dirty="0"/>
              <a:t>Tasks : </a:t>
            </a:r>
            <a:endParaRPr lang="en-GB"/>
          </a:p>
        </p:txBody>
      </p:sp>
      <p:sp>
        <p:nvSpPr>
          <p:cNvPr id="3" name="Content Placeholder 2">
            <a:extLst>
              <a:ext uri="{FF2B5EF4-FFF2-40B4-BE49-F238E27FC236}">
                <a16:creationId xmlns:a16="http://schemas.microsoft.com/office/drawing/2014/main" id="{8752CF0F-5411-4F21-AD3A-EEC97DF59769}"/>
              </a:ext>
            </a:extLst>
          </p:cNvPr>
          <p:cNvSpPr>
            <a:spLocks noGrp="1"/>
          </p:cNvSpPr>
          <p:nvPr>
            <p:ph idx="1"/>
          </p:nvPr>
        </p:nvSpPr>
        <p:spPr>
          <a:xfrm>
            <a:off x="2165569" y="1956816"/>
            <a:ext cx="7860863" cy="4024884"/>
          </a:xfrm>
        </p:spPr>
        <p:txBody>
          <a:bodyPr anchor="t">
            <a:normAutofit/>
          </a:bodyPr>
          <a:lstStyle/>
          <a:p>
            <a:r>
              <a:rPr lang="en-GB" sz="2400" dirty="0"/>
              <a:t>Task 1- Reading at your pleasure – Try and read a book/ article at least for 30 minutes a day </a:t>
            </a:r>
          </a:p>
          <a:p>
            <a:pPr marL="0" indent="0">
              <a:buNone/>
            </a:pPr>
            <a:r>
              <a:rPr lang="en-GB" sz="2400" dirty="0"/>
              <a:t>Task 2-  Reading Comprehension (See slide 3)</a:t>
            </a:r>
          </a:p>
          <a:p>
            <a:pPr marL="0" indent="0">
              <a:buNone/>
            </a:pPr>
            <a:r>
              <a:rPr lang="en-GB" sz="2400" dirty="0"/>
              <a:t>Task 3- Read an example of a non- chronological report (this will help with your writing task this week)</a:t>
            </a:r>
          </a:p>
          <a:p>
            <a:pPr marL="0" indent="0">
              <a:buNone/>
            </a:pPr>
            <a:r>
              <a:rPr lang="en-GB" sz="2400" dirty="0"/>
              <a:t>Task 4 – Answer the questions about the non- chronological report (Slides 6- 7) </a:t>
            </a:r>
          </a:p>
        </p:txBody>
      </p:sp>
    </p:spTree>
    <p:extLst>
      <p:ext uri="{BB962C8B-B14F-4D97-AF65-F5344CB8AC3E}">
        <p14:creationId xmlns:p14="http://schemas.microsoft.com/office/powerpoint/2010/main" val="293481276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B352C-4AA0-481A-AB2E-D791E27A4E14}"/>
              </a:ext>
            </a:extLst>
          </p:cNvPr>
          <p:cNvSpPr>
            <a:spLocks noGrp="1"/>
          </p:cNvSpPr>
          <p:nvPr>
            <p:ph type="title"/>
          </p:nvPr>
        </p:nvSpPr>
        <p:spPr/>
        <p:txBody>
          <a:bodyPr/>
          <a:lstStyle/>
          <a:p>
            <a:r>
              <a:rPr lang="en-GB" dirty="0"/>
              <a:t>Task 1: </a:t>
            </a:r>
          </a:p>
        </p:txBody>
      </p:sp>
      <p:graphicFrame>
        <p:nvGraphicFramePr>
          <p:cNvPr id="5" name="Content Placeholder 2">
            <a:extLst>
              <a:ext uri="{FF2B5EF4-FFF2-40B4-BE49-F238E27FC236}">
                <a16:creationId xmlns:a16="http://schemas.microsoft.com/office/drawing/2014/main" id="{B36E9484-C300-46B3-BC64-9CA75C0921FE}"/>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3084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gnifying glass on clear background">
            <a:extLst>
              <a:ext uri="{FF2B5EF4-FFF2-40B4-BE49-F238E27FC236}">
                <a16:creationId xmlns:a16="http://schemas.microsoft.com/office/drawing/2014/main" id="{7AE8CA76-16A9-4172-A044-4F3DFD08A594}"/>
              </a:ext>
            </a:extLst>
          </p:cNvPr>
          <p:cNvPicPr>
            <a:picLocks noChangeAspect="1"/>
          </p:cNvPicPr>
          <p:nvPr/>
        </p:nvPicPr>
        <p:blipFill rotWithShape="1">
          <a:blip r:embed="rId2"/>
          <a:srcRect l="8371" r="7245" b="-1"/>
          <a:stretch/>
        </p:blipFill>
        <p:spPr>
          <a:xfrm>
            <a:off x="3522468" y="10"/>
            <a:ext cx="8669532" cy="6857990"/>
          </a:xfrm>
          <a:prstGeom prst="rect">
            <a:avLst/>
          </a:prstGeom>
        </p:spPr>
      </p:pic>
      <p:sp>
        <p:nvSpPr>
          <p:cNvPr id="11" name="Rectangle 1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B55C9A3-FA0F-4892-B97D-A879CE5DF9ED}"/>
              </a:ext>
            </a:extLst>
          </p:cNvPr>
          <p:cNvSpPr>
            <a:spLocks noGrp="1"/>
          </p:cNvSpPr>
          <p:nvPr>
            <p:ph type="title"/>
          </p:nvPr>
        </p:nvSpPr>
        <p:spPr>
          <a:xfrm>
            <a:off x="371094" y="1161288"/>
            <a:ext cx="3438144" cy="1124712"/>
          </a:xfrm>
        </p:spPr>
        <p:txBody>
          <a:bodyPr anchor="b">
            <a:normAutofit/>
          </a:bodyPr>
          <a:lstStyle/>
          <a:p>
            <a:r>
              <a:rPr lang="en-GB" sz="2800" dirty="0"/>
              <a:t>Task 2 : </a:t>
            </a: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50D4FC2-1106-4465-8002-49703BAFCF9C}"/>
              </a:ext>
            </a:extLst>
          </p:cNvPr>
          <p:cNvSpPr>
            <a:spLocks noGrp="1"/>
          </p:cNvSpPr>
          <p:nvPr>
            <p:ph idx="1"/>
          </p:nvPr>
        </p:nvSpPr>
        <p:spPr>
          <a:xfrm>
            <a:off x="371094" y="2718054"/>
            <a:ext cx="3438906" cy="3207258"/>
          </a:xfrm>
        </p:spPr>
        <p:txBody>
          <a:bodyPr anchor="t">
            <a:normAutofit/>
          </a:bodyPr>
          <a:lstStyle/>
          <a:p>
            <a:r>
              <a:rPr lang="en-GB" sz="1700"/>
              <a:t>Task 1- Reading comprehension – </a:t>
            </a:r>
          </a:p>
          <a:p>
            <a:r>
              <a:rPr lang="en-GB" sz="1700"/>
              <a:t>it is located in a separate file as a pdf – </a:t>
            </a:r>
          </a:p>
          <a:p>
            <a:r>
              <a:rPr lang="en-GB" sz="1700"/>
              <a:t>remember you do not need to print it – </a:t>
            </a:r>
          </a:p>
          <a:p>
            <a:r>
              <a:rPr lang="en-GB" sz="1700"/>
              <a:t>read it and answer the questions – </a:t>
            </a:r>
          </a:p>
          <a:p>
            <a:r>
              <a:rPr lang="en-GB" sz="1700"/>
              <a:t>after doing the exercise you have the answers either ask your parents/ adults at home to check your answers or you can check them yourselves </a:t>
            </a:r>
          </a:p>
          <a:p>
            <a:endParaRPr lang="en-GB" sz="1700"/>
          </a:p>
        </p:txBody>
      </p:sp>
    </p:spTree>
    <p:extLst>
      <p:ext uri="{BB962C8B-B14F-4D97-AF65-F5344CB8AC3E}">
        <p14:creationId xmlns:p14="http://schemas.microsoft.com/office/powerpoint/2010/main" val="396684811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953E74-D241-4DDF-8508-F0365EA13A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C3C901A-B2F4-4A3C-BCDD-7C8D587EC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2371134"/>
          </a:xfrm>
          <a:custGeom>
            <a:avLst/>
            <a:gdLst>
              <a:gd name="connsiteX0" fmla="*/ 0 w 12192000"/>
              <a:gd name="connsiteY0" fmla="*/ 0 h 2515690"/>
              <a:gd name="connsiteX1" fmla="*/ 170442 w 12192000"/>
              <a:gd name="connsiteY1" fmla="*/ 96074 h 2515690"/>
              <a:gd name="connsiteX2" fmla="*/ 424739 w 12192000"/>
              <a:gd name="connsiteY2" fmla="*/ 224865 h 2515690"/>
              <a:gd name="connsiteX3" fmla="*/ 748273 w 12192000"/>
              <a:gd name="connsiteY3" fmla="*/ 373939 h 2515690"/>
              <a:gd name="connsiteX4" fmla="*/ 1037058 w 12192000"/>
              <a:gd name="connsiteY4" fmla="*/ 499994 h 2515690"/>
              <a:gd name="connsiteX5" fmla="*/ 1101312 w 12192000"/>
              <a:gd name="connsiteY5" fmla="*/ 428540 h 2515690"/>
              <a:gd name="connsiteX6" fmla="*/ 1367071 w 12192000"/>
              <a:gd name="connsiteY6" fmla="*/ 516118 h 2515690"/>
              <a:gd name="connsiteX7" fmla="*/ 2189943 w 12192000"/>
              <a:gd name="connsiteY7" fmla="*/ 794533 h 2515690"/>
              <a:gd name="connsiteX8" fmla="*/ 2390329 w 12192000"/>
              <a:gd name="connsiteY8" fmla="*/ 920897 h 2515690"/>
              <a:gd name="connsiteX9" fmla="*/ 2459570 w 12192000"/>
              <a:gd name="connsiteY9" fmla="*/ 983740 h 2515690"/>
              <a:gd name="connsiteX10" fmla="*/ 2503252 w 12192000"/>
              <a:gd name="connsiteY10" fmla="*/ 1000151 h 2515690"/>
              <a:gd name="connsiteX11" fmla="*/ 2503252 w 12192000"/>
              <a:gd name="connsiteY11" fmla="*/ 1008273 h 2515690"/>
              <a:gd name="connsiteX12" fmla="*/ 2511191 w 12192000"/>
              <a:gd name="connsiteY12" fmla="*/ 1009499 h 2515690"/>
              <a:gd name="connsiteX13" fmla="*/ 2565029 w 12192000"/>
              <a:gd name="connsiteY13" fmla="*/ 1015977 h 2515690"/>
              <a:gd name="connsiteX14" fmla="*/ 2593745 w 12192000"/>
              <a:gd name="connsiteY14" fmla="*/ 1019963 h 2515690"/>
              <a:gd name="connsiteX15" fmla="*/ 2591015 w 12192000"/>
              <a:gd name="connsiteY15" fmla="*/ 1019651 h 2515690"/>
              <a:gd name="connsiteX16" fmla="*/ 2590137 w 12192000"/>
              <a:gd name="connsiteY16" fmla="*/ 1019549 h 2515690"/>
              <a:gd name="connsiteX17" fmla="*/ 2589021 w 12192000"/>
              <a:gd name="connsiteY17" fmla="*/ 1019424 h 2515690"/>
              <a:gd name="connsiteX18" fmla="*/ 2591015 w 12192000"/>
              <a:gd name="connsiteY18" fmla="*/ 1019651 h 2515690"/>
              <a:gd name="connsiteX19" fmla="*/ 2602385 w 12192000"/>
              <a:gd name="connsiteY19" fmla="*/ 1020975 h 2515690"/>
              <a:gd name="connsiteX20" fmla="*/ 2614445 w 12192000"/>
              <a:gd name="connsiteY20" fmla="*/ 1022389 h 2515690"/>
              <a:gd name="connsiteX21" fmla="*/ 2614445 w 12192000"/>
              <a:gd name="connsiteY21" fmla="*/ 1020966 h 2515690"/>
              <a:gd name="connsiteX22" fmla="*/ 2676661 w 12192000"/>
              <a:gd name="connsiteY22" fmla="*/ 1029355 h 2515690"/>
              <a:gd name="connsiteX23" fmla="*/ 2788597 w 12192000"/>
              <a:gd name="connsiteY23" fmla="*/ 1048926 h 2515690"/>
              <a:gd name="connsiteX24" fmla="*/ 2812742 w 12192000"/>
              <a:gd name="connsiteY24" fmla="*/ 1057667 h 2515690"/>
              <a:gd name="connsiteX25" fmla="*/ 2970201 w 12192000"/>
              <a:gd name="connsiteY25" fmla="*/ 949091 h 2515690"/>
              <a:gd name="connsiteX26" fmla="*/ 3030610 w 12192000"/>
              <a:gd name="connsiteY26" fmla="*/ 1049340 h 2515690"/>
              <a:gd name="connsiteX27" fmla="*/ 3058913 w 12192000"/>
              <a:gd name="connsiteY27" fmla="*/ 1048085 h 2515690"/>
              <a:gd name="connsiteX28" fmla="*/ 3072697 w 12192000"/>
              <a:gd name="connsiteY28" fmla="*/ 1045316 h 2515690"/>
              <a:gd name="connsiteX29" fmla="*/ 3083305 w 12192000"/>
              <a:gd name="connsiteY29" fmla="*/ 1040550 h 2515690"/>
              <a:gd name="connsiteX30" fmla="*/ 3125603 w 12192000"/>
              <a:gd name="connsiteY30" fmla="*/ 1004583 h 2515690"/>
              <a:gd name="connsiteX31" fmla="*/ 3385106 w 12192000"/>
              <a:gd name="connsiteY31" fmla="*/ 1042233 h 2515690"/>
              <a:gd name="connsiteX32" fmla="*/ 3424945 w 12192000"/>
              <a:gd name="connsiteY32" fmla="*/ 1065268 h 2515690"/>
              <a:gd name="connsiteX33" fmla="*/ 3436948 w 12192000"/>
              <a:gd name="connsiteY33" fmla="*/ 1068018 h 2515690"/>
              <a:gd name="connsiteX34" fmla="*/ 3466714 w 12192000"/>
              <a:gd name="connsiteY34" fmla="*/ 1063419 h 2515690"/>
              <a:gd name="connsiteX35" fmla="*/ 3550909 w 12192000"/>
              <a:gd name="connsiteY35" fmla="*/ 1044511 h 2515690"/>
              <a:gd name="connsiteX36" fmla="*/ 3555900 w 12192000"/>
              <a:gd name="connsiteY36" fmla="*/ 1041996 h 2515690"/>
              <a:gd name="connsiteX37" fmla="*/ 3625978 w 12192000"/>
              <a:gd name="connsiteY37" fmla="*/ 1023459 h 2515690"/>
              <a:gd name="connsiteX38" fmla="*/ 3632465 w 12192000"/>
              <a:gd name="connsiteY38" fmla="*/ 1023522 h 2515690"/>
              <a:gd name="connsiteX39" fmla="*/ 3649063 w 12192000"/>
              <a:gd name="connsiteY39" fmla="*/ 1018726 h 2515690"/>
              <a:gd name="connsiteX40" fmla="*/ 3805954 w 12192000"/>
              <a:gd name="connsiteY40" fmla="*/ 917517 h 2515690"/>
              <a:gd name="connsiteX41" fmla="*/ 4020506 w 12192000"/>
              <a:gd name="connsiteY41" fmla="*/ 816231 h 2515690"/>
              <a:gd name="connsiteX42" fmla="*/ 4233682 w 12192000"/>
              <a:gd name="connsiteY42" fmla="*/ 799511 h 2515690"/>
              <a:gd name="connsiteX43" fmla="*/ 4306552 w 12192000"/>
              <a:gd name="connsiteY43" fmla="*/ 610207 h 2515690"/>
              <a:gd name="connsiteX44" fmla="*/ 4816604 w 12192000"/>
              <a:gd name="connsiteY44" fmla="*/ 773163 h 2515690"/>
              <a:gd name="connsiteX45" fmla="*/ 4916502 w 12192000"/>
              <a:gd name="connsiteY45" fmla="*/ 788104 h 2515690"/>
              <a:gd name="connsiteX46" fmla="*/ 5224415 w 12192000"/>
              <a:gd name="connsiteY46" fmla="*/ 674418 h 2515690"/>
              <a:gd name="connsiteX47" fmla="*/ 5274077 w 12192000"/>
              <a:gd name="connsiteY47" fmla="*/ 655978 h 2515690"/>
              <a:gd name="connsiteX48" fmla="*/ 5371217 w 12192000"/>
              <a:gd name="connsiteY48" fmla="*/ 614372 h 2515690"/>
              <a:gd name="connsiteX49" fmla="*/ 5364523 w 12192000"/>
              <a:gd name="connsiteY49" fmla="*/ 502501 h 2515690"/>
              <a:gd name="connsiteX50" fmla="*/ 5457871 w 12192000"/>
              <a:gd name="connsiteY50" fmla="*/ 558285 h 2515690"/>
              <a:gd name="connsiteX51" fmla="*/ 5750580 w 12192000"/>
              <a:gd name="connsiteY51" fmla="*/ 663503 h 2515690"/>
              <a:gd name="connsiteX52" fmla="*/ 5976618 w 12192000"/>
              <a:gd name="connsiteY52" fmla="*/ 582652 h 2515690"/>
              <a:gd name="connsiteX53" fmla="*/ 6009346 w 12192000"/>
              <a:gd name="connsiteY53" fmla="*/ 559470 h 2515690"/>
              <a:gd name="connsiteX54" fmla="*/ 6069735 w 12192000"/>
              <a:gd name="connsiteY54" fmla="*/ 587803 h 2515690"/>
              <a:gd name="connsiteX55" fmla="*/ 6270319 w 12192000"/>
              <a:gd name="connsiteY55" fmla="*/ 643982 h 2515690"/>
              <a:gd name="connsiteX56" fmla="*/ 6406781 w 12192000"/>
              <a:gd name="connsiteY56" fmla="*/ 672327 h 2515690"/>
              <a:gd name="connsiteX57" fmla="*/ 6469508 w 12192000"/>
              <a:gd name="connsiteY57" fmla="*/ 708574 h 2515690"/>
              <a:gd name="connsiteX58" fmla="*/ 6515869 w 12192000"/>
              <a:gd name="connsiteY58" fmla="*/ 715738 h 2515690"/>
              <a:gd name="connsiteX59" fmla="*/ 6725938 w 12192000"/>
              <a:gd name="connsiteY59" fmla="*/ 691128 h 2515690"/>
              <a:gd name="connsiteX60" fmla="*/ 6778240 w 12192000"/>
              <a:gd name="connsiteY60" fmla="*/ 678998 h 2515690"/>
              <a:gd name="connsiteX61" fmla="*/ 6806944 w 12192000"/>
              <a:gd name="connsiteY61" fmla="*/ 646178 h 2515690"/>
              <a:gd name="connsiteX62" fmla="*/ 6830632 w 12192000"/>
              <a:gd name="connsiteY62" fmla="*/ 633915 h 2515690"/>
              <a:gd name="connsiteX63" fmla="*/ 6858072 w 12192000"/>
              <a:gd name="connsiteY63" fmla="*/ 646178 h 2515690"/>
              <a:gd name="connsiteX64" fmla="*/ 6891322 w 12192000"/>
              <a:gd name="connsiteY64" fmla="*/ 678998 h 2515690"/>
              <a:gd name="connsiteX65" fmla="*/ 6951905 w 12192000"/>
              <a:gd name="connsiteY65" fmla="*/ 691128 h 2515690"/>
              <a:gd name="connsiteX66" fmla="*/ 7195246 w 12192000"/>
              <a:gd name="connsiteY66" fmla="*/ 715738 h 2515690"/>
              <a:gd name="connsiteX67" fmla="*/ 7248949 w 12192000"/>
              <a:gd name="connsiteY67" fmla="*/ 708574 h 2515690"/>
              <a:gd name="connsiteX68" fmla="*/ 7321609 w 12192000"/>
              <a:gd name="connsiteY68" fmla="*/ 672327 h 2515690"/>
              <a:gd name="connsiteX69" fmla="*/ 7479684 w 12192000"/>
              <a:gd name="connsiteY69" fmla="*/ 643982 h 2515690"/>
              <a:gd name="connsiteX70" fmla="*/ 7712035 w 12192000"/>
              <a:gd name="connsiteY70" fmla="*/ 587803 h 2515690"/>
              <a:gd name="connsiteX71" fmla="*/ 7781987 w 12192000"/>
              <a:gd name="connsiteY71" fmla="*/ 559470 h 2515690"/>
              <a:gd name="connsiteX72" fmla="*/ 7819900 w 12192000"/>
              <a:gd name="connsiteY72" fmla="*/ 582652 h 2515690"/>
              <a:gd name="connsiteX73" fmla="*/ 8081736 w 12192000"/>
              <a:gd name="connsiteY73" fmla="*/ 663503 h 2515690"/>
              <a:gd name="connsiteX74" fmla="*/ 8420801 w 12192000"/>
              <a:gd name="connsiteY74" fmla="*/ 558285 h 2515690"/>
              <a:gd name="connsiteX75" fmla="*/ 8528933 w 12192000"/>
              <a:gd name="connsiteY75" fmla="*/ 502501 h 2515690"/>
              <a:gd name="connsiteX76" fmla="*/ 8521178 w 12192000"/>
              <a:gd name="connsiteY76" fmla="*/ 614372 h 2515690"/>
              <a:gd name="connsiteX77" fmla="*/ 8633702 w 12192000"/>
              <a:gd name="connsiteY77" fmla="*/ 655978 h 2515690"/>
              <a:gd name="connsiteX78" fmla="*/ 8691231 w 12192000"/>
              <a:gd name="connsiteY78" fmla="*/ 674418 h 2515690"/>
              <a:gd name="connsiteX79" fmla="*/ 9047908 w 12192000"/>
              <a:gd name="connsiteY79" fmla="*/ 788104 h 2515690"/>
              <a:gd name="connsiteX80" fmla="*/ 9163628 w 12192000"/>
              <a:gd name="connsiteY80" fmla="*/ 773163 h 2515690"/>
              <a:gd name="connsiteX81" fmla="*/ 9754459 w 12192000"/>
              <a:gd name="connsiteY81" fmla="*/ 610207 h 2515690"/>
              <a:gd name="connsiteX82" fmla="*/ 9838868 w 12192000"/>
              <a:gd name="connsiteY82" fmla="*/ 799511 h 2515690"/>
              <a:gd name="connsiteX83" fmla="*/ 10085808 w 12192000"/>
              <a:gd name="connsiteY83" fmla="*/ 816231 h 2515690"/>
              <a:gd name="connsiteX84" fmla="*/ 10334338 w 12192000"/>
              <a:gd name="connsiteY84" fmla="*/ 917517 h 2515690"/>
              <a:gd name="connsiteX85" fmla="*/ 10516076 w 12192000"/>
              <a:gd name="connsiteY85" fmla="*/ 1018726 h 2515690"/>
              <a:gd name="connsiteX86" fmla="*/ 10535302 w 12192000"/>
              <a:gd name="connsiteY86" fmla="*/ 1023522 h 2515690"/>
              <a:gd name="connsiteX87" fmla="*/ 10542819 w 12192000"/>
              <a:gd name="connsiteY87" fmla="*/ 1023458 h 2515690"/>
              <a:gd name="connsiteX88" fmla="*/ 10623994 w 12192000"/>
              <a:gd name="connsiteY88" fmla="*/ 1041996 h 2515690"/>
              <a:gd name="connsiteX89" fmla="*/ 10629774 w 12192000"/>
              <a:gd name="connsiteY89" fmla="*/ 1044511 h 2515690"/>
              <a:gd name="connsiteX90" fmla="*/ 10727305 w 12192000"/>
              <a:gd name="connsiteY90" fmla="*/ 1063419 h 2515690"/>
              <a:gd name="connsiteX91" fmla="*/ 10761785 w 12192000"/>
              <a:gd name="connsiteY91" fmla="*/ 1068017 h 2515690"/>
              <a:gd name="connsiteX92" fmla="*/ 10775688 w 12192000"/>
              <a:gd name="connsiteY92" fmla="*/ 1065268 h 2515690"/>
              <a:gd name="connsiteX93" fmla="*/ 10821837 w 12192000"/>
              <a:gd name="connsiteY93" fmla="*/ 1042232 h 2515690"/>
              <a:gd name="connsiteX94" fmla="*/ 11122438 w 12192000"/>
              <a:gd name="connsiteY94" fmla="*/ 1004583 h 2515690"/>
              <a:gd name="connsiteX95" fmla="*/ 11171433 w 12192000"/>
              <a:gd name="connsiteY95" fmla="*/ 1040550 h 2515690"/>
              <a:gd name="connsiteX96" fmla="*/ 11183724 w 12192000"/>
              <a:gd name="connsiteY96" fmla="*/ 1045316 h 2515690"/>
              <a:gd name="connsiteX97" fmla="*/ 11199690 w 12192000"/>
              <a:gd name="connsiteY97" fmla="*/ 1048085 h 2515690"/>
              <a:gd name="connsiteX98" fmla="*/ 11232475 w 12192000"/>
              <a:gd name="connsiteY98" fmla="*/ 1049340 h 2515690"/>
              <a:gd name="connsiteX99" fmla="*/ 11302451 w 12192000"/>
              <a:gd name="connsiteY99" fmla="*/ 949091 h 2515690"/>
              <a:gd name="connsiteX100" fmla="*/ 11484849 w 12192000"/>
              <a:gd name="connsiteY100" fmla="*/ 1057667 h 2515690"/>
              <a:gd name="connsiteX101" fmla="*/ 11512818 w 12192000"/>
              <a:gd name="connsiteY101" fmla="*/ 1048926 h 2515690"/>
              <a:gd name="connsiteX102" fmla="*/ 11642481 w 12192000"/>
              <a:gd name="connsiteY102" fmla="*/ 1029355 h 2515690"/>
              <a:gd name="connsiteX103" fmla="*/ 11714551 w 12192000"/>
              <a:gd name="connsiteY103" fmla="*/ 1020966 h 2515690"/>
              <a:gd name="connsiteX104" fmla="*/ 11714551 w 12192000"/>
              <a:gd name="connsiteY104" fmla="*/ 1022389 h 2515690"/>
              <a:gd name="connsiteX105" fmla="*/ 11728519 w 12192000"/>
              <a:gd name="connsiteY105" fmla="*/ 1020975 h 2515690"/>
              <a:gd name="connsiteX106" fmla="*/ 11741691 w 12192000"/>
              <a:gd name="connsiteY106" fmla="*/ 1019651 h 2515690"/>
              <a:gd name="connsiteX107" fmla="*/ 11743999 w 12192000"/>
              <a:gd name="connsiteY107" fmla="*/ 1019424 h 2515690"/>
              <a:gd name="connsiteX108" fmla="*/ 11742709 w 12192000"/>
              <a:gd name="connsiteY108" fmla="*/ 1019549 h 2515690"/>
              <a:gd name="connsiteX109" fmla="*/ 11741691 w 12192000"/>
              <a:gd name="connsiteY109" fmla="*/ 1019651 h 2515690"/>
              <a:gd name="connsiteX110" fmla="*/ 11738529 w 12192000"/>
              <a:gd name="connsiteY110" fmla="*/ 1019963 h 2515690"/>
              <a:gd name="connsiteX111" fmla="*/ 11771791 w 12192000"/>
              <a:gd name="connsiteY111" fmla="*/ 1015977 h 2515690"/>
              <a:gd name="connsiteX112" fmla="*/ 11834157 w 12192000"/>
              <a:gd name="connsiteY112" fmla="*/ 1009499 h 2515690"/>
              <a:gd name="connsiteX113" fmla="*/ 11843354 w 12192000"/>
              <a:gd name="connsiteY113" fmla="*/ 1008273 h 2515690"/>
              <a:gd name="connsiteX114" fmla="*/ 11843354 w 12192000"/>
              <a:gd name="connsiteY114" fmla="*/ 1000151 h 2515690"/>
              <a:gd name="connsiteX115" fmla="*/ 11893955 w 12192000"/>
              <a:gd name="connsiteY115" fmla="*/ 983740 h 2515690"/>
              <a:gd name="connsiteX116" fmla="*/ 11974160 w 12192000"/>
              <a:gd name="connsiteY116" fmla="*/ 920897 h 2515690"/>
              <a:gd name="connsiteX117" fmla="*/ 12143531 w 12192000"/>
              <a:gd name="connsiteY117" fmla="*/ 823664 h 2515690"/>
              <a:gd name="connsiteX118" fmla="*/ 12192000 w 12192000"/>
              <a:gd name="connsiteY118" fmla="*/ 801163 h 2515690"/>
              <a:gd name="connsiteX119" fmla="*/ 12192000 w 12192000"/>
              <a:gd name="connsiteY119" fmla="*/ 2515690 h 2515690"/>
              <a:gd name="connsiteX120" fmla="*/ 0 w 12192000"/>
              <a:gd name="connsiteY120" fmla="*/ 2515690 h 251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2192000" h="2515690">
                <a:moveTo>
                  <a:pt x="0" y="0"/>
                </a:moveTo>
                <a:lnTo>
                  <a:pt x="170442" y="96074"/>
                </a:lnTo>
                <a:cubicBezTo>
                  <a:pt x="323315" y="179510"/>
                  <a:pt x="418777" y="223899"/>
                  <a:pt x="424739" y="224865"/>
                </a:cubicBezTo>
                <a:cubicBezTo>
                  <a:pt x="573781" y="248496"/>
                  <a:pt x="654649" y="314572"/>
                  <a:pt x="748273" y="373939"/>
                </a:cubicBezTo>
                <a:cubicBezTo>
                  <a:pt x="830321" y="425631"/>
                  <a:pt x="917271" y="480784"/>
                  <a:pt x="1037058" y="499994"/>
                </a:cubicBezTo>
                <a:cubicBezTo>
                  <a:pt x="1195925" y="525362"/>
                  <a:pt x="1048105" y="445478"/>
                  <a:pt x="1101312" y="428540"/>
                </a:cubicBezTo>
                <a:cubicBezTo>
                  <a:pt x="1188473" y="458169"/>
                  <a:pt x="1274625" y="505369"/>
                  <a:pt x="1367071" y="516118"/>
                </a:cubicBezTo>
                <a:cubicBezTo>
                  <a:pt x="1701323" y="554463"/>
                  <a:pt x="1964451" y="648887"/>
                  <a:pt x="2189943" y="794533"/>
                </a:cubicBezTo>
                <a:cubicBezTo>
                  <a:pt x="2255082" y="836300"/>
                  <a:pt x="2357481" y="862342"/>
                  <a:pt x="2390329" y="920897"/>
                </a:cubicBezTo>
                <a:cubicBezTo>
                  <a:pt x="2406050" y="949359"/>
                  <a:pt x="2430126" y="969285"/>
                  <a:pt x="2459570" y="983740"/>
                </a:cubicBezTo>
                <a:lnTo>
                  <a:pt x="2503252" y="1000151"/>
                </a:lnTo>
                <a:lnTo>
                  <a:pt x="2503252" y="1008273"/>
                </a:lnTo>
                <a:lnTo>
                  <a:pt x="2511191" y="1009499"/>
                </a:lnTo>
                <a:cubicBezTo>
                  <a:pt x="2529847" y="1011974"/>
                  <a:pt x="2562849" y="1015701"/>
                  <a:pt x="2565029" y="1015977"/>
                </a:cubicBezTo>
                <a:cubicBezTo>
                  <a:pt x="2610845" y="1021778"/>
                  <a:pt x="2601577" y="1020837"/>
                  <a:pt x="2593745" y="1019963"/>
                </a:cubicBezTo>
                <a:lnTo>
                  <a:pt x="2591015" y="1019651"/>
                </a:lnTo>
                <a:lnTo>
                  <a:pt x="2590137" y="1019549"/>
                </a:lnTo>
                <a:cubicBezTo>
                  <a:pt x="2588203" y="1019326"/>
                  <a:pt x="2588125" y="1019321"/>
                  <a:pt x="2589021" y="1019424"/>
                </a:cubicBezTo>
                <a:lnTo>
                  <a:pt x="2591015" y="1019651"/>
                </a:lnTo>
                <a:lnTo>
                  <a:pt x="2602385" y="1020975"/>
                </a:lnTo>
                <a:lnTo>
                  <a:pt x="2614445" y="1022389"/>
                </a:lnTo>
                <a:lnTo>
                  <a:pt x="2614445" y="1020966"/>
                </a:lnTo>
                <a:lnTo>
                  <a:pt x="2676661" y="1029355"/>
                </a:lnTo>
                <a:cubicBezTo>
                  <a:pt x="2715592" y="1034194"/>
                  <a:pt x="2753901" y="1039695"/>
                  <a:pt x="2788597" y="1048926"/>
                </a:cubicBezTo>
                <a:lnTo>
                  <a:pt x="2812742" y="1057667"/>
                </a:lnTo>
                <a:lnTo>
                  <a:pt x="2970201" y="949091"/>
                </a:lnTo>
                <a:cubicBezTo>
                  <a:pt x="3052785" y="982961"/>
                  <a:pt x="2996105" y="1020057"/>
                  <a:pt x="3030610" y="1049340"/>
                </a:cubicBezTo>
                <a:cubicBezTo>
                  <a:pt x="3039005" y="1048442"/>
                  <a:pt x="3049621" y="1048500"/>
                  <a:pt x="3058913" y="1048085"/>
                </a:cubicBezTo>
                <a:lnTo>
                  <a:pt x="3072697" y="1045316"/>
                </a:lnTo>
                <a:lnTo>
                  <a:pt x="3083305" y="1040550"/>
                </a:lnTo>
                <a:lnTo>
                  <a:pt x="3125603" y="1004583"/>
                </a:lnTo>
                <a:cubicBezTo>
                  <a:pt x="3221669" y="925596"/>
                  <a:pt x="3242489" y="937564"/>
                  <a:pt x="3385106" y="1042233"/>
                </a:cubicBezTo>
                <a:cubicBezTo>
                  <a:pt x="3399403" y="1052670"/>
                  <a:pt x="3412529" y="1060209"/>
                  <a:pt x="3424945" y="1065268"/>
                </a:cubicBezTo>
                <a:lnTo>
                  <a:pt x="3436948" y="1068018"/>
                </a:lnTo>
                <a:lnTo>
                  <a:pt x="3466714" y="1063419"/>
                </a:lnTo>
                <a:lnTo>
                  <a:pt x="3550909" y="1044511"/>
                </a:lnTo>
                <a:lnTo>
                  <a:pt x="3555900" y="1041996"/>
                </a:lnTo>
                <a:cubicBezTo>
                  <a:pt x="3573827" y="1033454"/>
                  <a:pt x="3594382" y="1025941"/>
                  <a:pt x="3625978" y="1023459"/>
                </a:cubicBezTo>
                <a:lnTo>
                  <a:pt x="3632465" y="1023522"/>
                </a:lnTo>
                <a:lnTo>
                  <a:pt x="3649063" y="1018726"/>
                </a:lnTo>
                <a:cubicBezTo>
                  <a:pt x="3741849" y="989371"/>
                  <a:pt x="3810578" y="953657"/>
                  <a:pt x="3805954" y="917517"/>
                </a:cubicBezTo>
                <a:cubicBezTo>
                  <a:pt x="4031729" y="953901"/>
                  <a:pt x="4031729" y="953901"/>
                  <a:pt x="4020506" y="816231"/>
                </a:cubicBezTo>
                <a:cubicBezTo>
                  <a:pt x="4171643" y="865324"/>
                  <a:pt x="4206308" y="864422"/>
                  <a:pt x="4233682" y="799511"/>
                </a:cubicBezTo>
                <a:cubicBezTo>
                  <a:pt x="4260226" y="737017"/>
                  <a:pt x="4254728" y="668575"/>
                  <a:pt x="4306552" y="610207"/>
                </a:cubicBezTo>
                <a:cubicBezTo>
                  <a:pt x="4495313" y="657923"/>
                  <a:pt x="4699922" y="667347"/>
                  <a:pt x="4816604" y="773163"/>
                </a:cubicBezTo>
                <a:cubicBezTo>
                  <a:pt x="4834734" y="789836"/>
                  <a:pt x="4890507" y="799946"/>
                  <a:pt x="4916502" y="788104"/>
                </a:cubicBezTo>
                <a:cubicBezTo>
                  <a:pt x="5013526" y="746101"/>
                  <a:pt x="5238129" y="796871"/>
                  <a:pt x="5224415" y="674418"/>
                </a:cubicBezTo>
                <a:cubicBezTo>
                  <a:pt x="5223051" y="659300"/>
                  <a:pt x="5240524" y="644890"/>
                  <a:pt x="5274077" y="655978"/>
                </a:cubicBezTo>
                <a:cubicBezTo>
                  <a:pt x="5388582" y="694066"/>
                  <a:pt x="5367022" y="644784"/>
                  <a:pt x="5371217" y="614372"/>
                </a:cubicBezTo>
                <a:cubicBezTo>
                  <a:pt x="5375856" y="577567"/>
                  <a:pt x="5319010" y="537578"/>
                  <a:pt x="5364523" y="502501"/>
                </a:cubicBezTo>
                <a:cubicBezTo>
                  <a:pt x="5425408" y="508891"/>
                  <a:pt x="5433299" y="538191"/>
                  <a:pt x="5457871" y="558285"/>
                </a:cubicBezTo>
                <a:cubicBezTo>
                  <a:pt x="5530352" y="617005"/>
                  <a:pt x="5609566" y="664386"/>
                  <a:pt x="5750580" y="663503"/>
                </a:cubicBezTo>
                <a:cubicBezTo>
                  <a:pt x="5864519" y="662926"/>
                  <a:pt x="5966527" y="666650"/>
                  <a:pt x="5976618" y="582652"/>
                </a:cubicBezTo>
                <a:cubicBezTo>
                  <a:pt x="5978145" y="569455"/>
                  <a:pt x="5990792" y="562346"/>
                  <a:pt x="6009346" y="559470"/>
                </a:cubicBezTo>
                <a:cubicBezTo>
                  <a:pt x="6030639" y="568485"/>
                  <a:pt x="6052592" y="577083"/>
                  <a:pt x="6069735" y="587803"/>
                </a:cubicBezTo>
                <a:cubicBezTo>
                  <a:pt x="6126182" y="623812"/>
                  <a:pt x="6196945" y="634730"/>
                  <a:pt x="6270319" y="643982"/>
                </a:cubicBezTo>
                <a:cubicBezTo>
                  <a:pt x="6317101" y="649940"/>
                  <a:pt x="6363466" y="657107"/>
                  <a:pt x="6406781" y="672327"/>
                </a:cubicBezTo>
                <a:cubicBezTo>
                  <a:pt x="6433586" y="681598"/>
                  <a:pt x="6454928" y="693402"/>
                  <a:pt x="6469508" y="708574"/>
                </a:cubicBezTo>
                <a:cubicBezTo>
                  <a:pt x="6482729" y="721786"/>
                  <a:pt x="6496225" y="725422"/>
                  <a:pt x="6515869" y="715738"/>
                </a:cubicBezTo>
                <a:cubicBezTo>
                  <a:pt x="6572200" y="688353"/>
                  <a:pt x="6639257" y="676241"/>
                  <a:pt x="6725938" y="691128"/>
                </a:cubicBezTo>
                <a:cubicBezTo>
                  <a:pt x="6752109" y="695629"/>
                  <a:pt x="6772625" y="691505"/>
                  <a:pt x="6778240" y="678998"/>
                </a:cubicBezTo>
                <a:cubicBezTo>
                  <a:pt x="6784286" y="665981"/>
                  <a:pt x="6794269" y="655280"/>
                  <a:pt x="6806944" y="646178"/>
                </a:cubicBezTo>
                <a:lnTo>
                  <a:pt x="6830632" y="633915"/>
                </a:lnTo>
                <a:lnTo>
                  <a:pt x="6858072" y="646178"/>
                </a:lnTo>
                <a:cubicBezTo>
                  <a:pt x="6872754" y="655280"/>
                  <a:pt x="6884317" y="665981"/>
                  <a:pt x="6891322" y="678998"/>
                </a:cubicBezTo>
                <a:cubicBezTo>
                  <a:pt x="6897826" y="691505"/>
                  <a:pt x="6921592" y="695629"/>
                  <a:pt x="6951905" y="691128"/>
                </a:cubicBezTo>
                <a:cubicBezTo>
                  <a:pt x="7052317" y="676241"/>
                  <a:pt x="7129994" y="688353"/>
                  <a:pt x="7195246" y="715738"/>
                </a:cubicBezTo>
                <a:cubicBezTo>
                  <a:pt x="7217999" y="725422"/>
                  <a:pt x="7233634" y="721786"/>
                  <a:pt x="7248949" y="708574"/>
                </a:cubicBezTo>
                <a:cubicBezTo>
                  <a:pt x="7265838" y="693402"/>
                  <a:pt x="7290560" y="681598"/>
                  <a:pt x="7321609" y="672327"/>
                </a:cubicBezTo>
                <a:cubicBezTo>
                  <a:pt x="7371785" y="657107"/>
                  <a:pt x="7425493" y="649940"/>
                  <a:pt x="7479684" y="643982"/>
                </a:cubicBezTo>
                <a:cubicBezTo>
                  <a:pt x="7564679" y="634730"/>
                  <a:pt x="7646649" y="623812"/>
                  <a:pt x="7712035" y="587803"/>
                </a:cubicBezTo>
                <a:cubicBezTo>
                  <a:pt x="7731892" y="577083"/>
                  <a:pt x="7757322" y="568485"/>
                  <a:pt x="7781987" y="559470"/>
                </a:cubicBezTo>
                <a:cubicBezTo>
                  <a:pt x="7803481" y="562346"/>
                  <a:pt x="7818130" y="569455"/>
                  <a:pt x="7819900" y="582652"/>
                </a:cubicBezTo>
                <a:cubicBezTo>
                  <a:pt x="7831588" y="666650"/>
                  <a:pt x="7949751" y="662926"/>
                  <a:pt x="8081736" y="663503"/>
                </a:cubicBezTo>
                <a:cubicBezTo>
                  <a:pt x="8245081" y="664386"/>
                  <a:pt x="8336842" y="617005"/>
                  <a:pt x="8420801" y="558285"/>
                </a:cubicBezTo>
                <a:cubicBezTo>
                  <a:pt x="8449265" y="538191"/>
                  <a:pt x="8458404" y="508890"/>
                  <a:pt x="8528933" y="502501"/>
                </a:cubicBezTo>
                <a:cubicBezTo>
                  <a:pt x="8581654" y="537578"/>
                  <a:pt x="8515805" y="577567"/>
                  <a:pt x="8521178" y="614372"/>
                </a:cubicBezTo>
                <a:cubicBezTo>
                  <a:pt x="8526038" y="644784"/>
                  <a:pt x="8501063" y="694066"/>
                  <a:pt x="8633702" y="655978"/>
                </a:cubicBezTo>
                <a:cubicBezTo>
                  <a:pt x="8672570" y="644890"/>
                  <a:pt x="8692811" y="659300"/>
                  <a:pt x="8691231" y="674418"/>
                </a:cubicBezTo>
                <a:cubicBezTo>
                  <a:pt x="8675345" y="796871"/>
                  <a:pt x="8935518" y="746101"/>
                  <a:pt x="9047908" y="788104"/>
                </a:cubicBezTo>
                <a:cubicBezTo>
                  <a:pt x="9078021" y="799946"/>
                  <a:pt x="9142627" y="789836"/>
                  <a:pt x="9163628" y="773163"/>
                </a:cubicBezTo>
                <a:cubicBezTo>
                  <a:pt x="9298789" y="667347"/>
                  <a:pt x="9535801" y="657923"/>
                  <a:pt x="9754459" y="610207"/>
                </a:cubicBezTo>
                <a:cubicBezTo>
                  <a:pt x="9814490" y="668575"/>
                  <a:pt x="9808123" y="737017"/>
                  <a:pt x="9838868" y="799511"/>
                </a:cubicBezTo>
                <a:cubicBezTo>
                  <a:pt x="9870579" y="864422"/>
                  <a:pt x="9910733" y="865324"/>
                  <a:pt x="10085808" y="816231"/>
                </a:cubicBezTo>
                <a:cubicBezTo>
                  <a:pt x="10072804" y="953901"/>
                  <a:pt x="10072804" y="953901"/>
                  <a:pt x="10334338" y="917517"/>
                </a:cubicBezTo>
                <a:cubicBezTo>
                  <a:pt x="10328982" y="953657"/>
                  <a:pt x="10408594" y="989371"/>
                  <a:pt x="10516076" y="1018726"/>
                </a:cubicBezTo>
                <a:lnTo>
                  <a:pt x="10535302" y="1023522"/>
                </a:lnTo>
                <a:lnTo>
                  <a:pt x="10542819" y="1023458"/>
                </a:lnTo>
                <a:cubicBezTo>
                  <a:pt x="10579419" y="1025941"/>
                  <a:pt x="10603227" y="1033454"/>
                  <a:pt x="10623994" y="1041996"/>
                </a:cubicBezTo>
                <a:lnTo>
                  <a:pt x="10629774" y="1044511"/>
                </a:lnTo>
                <a:lnTo>
                  <a:pt x="10727305" y="1063419"/>
                </a:lnTo>
                <a:lnTo>
                  <a:pt x="10761785" y="1068017"/>
                </a:lnTo>
                <a:lnTo>
                  <a:pt x="10775688" y="1065268"/>
                </a:lnTo>
                <a:cubicBezTo>
                  <a:pt x="10790070" y="1060209"/>
                  <a:pt x="10805275" y="1052670"/>
                  <a:pt x="10821837" y="1042232"/>
                </a:cubicBezTo>
                <a:cubicBezTo>
                  <a:pt x="10987041" y="937564"/>
                  <a:pt x="11011156" y="925596"/>
                  <a:pt x="11122438" y="1004583"/>
                </a:cubicBezTo>
                <a:lnTo>
                  <a:pt x="11171433" y="1040550"/>
                </a:lnTo>
                <a:lnTo>
                  <a:pt x="11183724" y="1045316"/>
                </a:lnTo>
                <a:lnTo>
                  <a:pt x="11199690" y="1048085"/>
                </a:lnTo>
                <a:cubicBezTo>
                  <a:pt x="11210452" y="1048499"/>
                  <a:pt x="11222752" y="1048442"/>
                  <a:pt x="11232475" y="1049340"/>
                </a:cubicBezTo>
                <a:cubicBezTo>
                  <a:pt x="11272445" y="1020057"/>
                  <a:pt x="11206789" y="982961"/>
                  <a:pt x="11302451" y="949091"/>
                </a:cubicBezTo>
                <a:lnTo>
                  <a:pt x="11484849" y="1057667"/>
                </a:lnTo>
                <a:lnTo>
                  <a:pt x="11512818" y="1048926"/>
                </a:lnTo>
                <a:cubicBezTo>
                  <a:pt x="11553007" y="1039695"/>
                  <a:pt x="11597385" y="1034194"/>
                  <a:pt x="11642481" y="1029355"/>
                </a:cubicBezTo>
                <a:lnTo>
                  <a:pt x="11714551" y="1020966"/>
                </a:lnTo>
                <a:lnTo>
                  <a:pt x="11714551" y="1022389"/>
                </a:lnTo>
                <a:lnTo>
                  <a:pt x="11728519" y="1020975"/>
                </a:lnTo>
                <a:lnTo>
                  <a:pt x="11741691" y="1019651"/>
                </a:lnTo>
                <a:lnTo>
                  <a:pt x="11743999" y="1019424"/>
                </a:lnTo>
                <a:cubicBezTo>
                  <a:pt x="11745037" y="1019320"/>
                  <a:pt x="11744948" y="1019326"/>
                  <a:pt x="11742709" y="1019549"/>
                </a:cubicBezTo>
                <a:lnTo>
                  <a:pt x="11741691" y="1019651"/>
                </a:lnTo>
                <a:lnTo>
                  <a:pt x="11738529" y="1019963"/>
                </a:lnTo>
                <a:cubicBezTo>
                  <a:pt x="11729455" y="1020837"/>
                  <a:pt x="11718720" y="1021778"/>
                  <a:pt x="11771791" y="1015977"/>
                </a:cubicBezTo>
                <a:cubicBezTo>
                  <a:pt x="11774317" y="1015701"/>
                  <a:pt x="11812546" y="1011974"/>
                  <a:pt x="11834157" y="1009499"/>
                </a:cubicBezTo>
                <a:lnTo>
                  <a:pt x="11843354" y="1008273"/>
                </a:lnTo>
                <a:lnTo>
                  <a:pt x="11843354" y="1000151"/>
                </a:lnTo>
                <a:lnTo>
                  <a:pt x="11893955" y="983740"/>
                </a:lnTo>
                <a:cubicBezTo>
                  <a:pt x="11928061" y="969285"/>
                  <a:pt x="11955951" y="949359"/>
                  <a:pt x="11974160" y="920897"/>
                </a:cubicBezTo>
                <a:cubicBezTo>
                  <a:pt x="12002698" y="876981"/>
                  <a:pt x="12076554" y="851353"/>
                  <a:pt x="12143531" y="823664"/>
                </a:cubicBezTo>
                <a:lnTo>
                  <a:pt x="12192000" y="801163"/>
                </a:lnTo>
                <a:lnTo>
                  <a:pt x="12192000" y="2515690"/>
                </a:lnTo>
                <a:lnTo>
                  <a:pt x="0" y="251569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2A0C0044-472D-4A47-95BF-1931455BF7AB}"/>
              </a:ext>
            </a:extLst>
          </p:cNvPr>
          <p:cNvSpPr>
            <a:spLocks noGrp="1"/>
          </p:cNvSpPr>
          <p:nvPr>
            <p:ph type="title"/>
          </p:nvPr>
        </p:nvSpPr>
        <p:spPr>
          <a:xfrm>
            <a:off x="838200" y="365125"/>
            <a:ext cx="10515600" cy="930275"/>
          </a:xfrm>
        </p:spPr>
        <p:txBody>
          <a:bodyPr>
            <a:normAutofit/>
          </a:bodyPr>
          <a:lstStyle/>
          <a:p>
            <a:r>
              <a:rPr lang="en-GB" dirty="0"/>
              <a:t>Task 3- </a:t>
            </a:r>
          </a:p>
        </p:txBody>
      </p:sp>
      <p:graphicFrame>
        <p:nvGraphicFramePr>
          <p:cNvPr id="5" name="Content Placeholder 2">
            <a:extLst>
              <a:ext uri="{FF2B5EF4-FFF2-40B4-BE49-F238E27FC236}">
                <a16:creationId xmlns:a16="http://schemas.microsoft.com/office/drawing/2014/main" id="{6AEC0275-FE87-46F1-BC60-6D198FE7ED81}"/>
              </a:ext>
            </a:extLst>
          </p:cNvPr>
          <p:cNvGraphicFramePr>
            <a:graphicFrameLocks noGrp="1"/>
          </p:cNvGraphicFramePr>
          <p:nvPr>
            <p:ph idx="1"/>
            <p:extLst>
              <p:ext uri="{D42A27DB-BD31-4B8C-83A1-F6EECF244321}">
                <p14:modId xmlns:p14="http://schemas.microsoft.com/office/powerpoint/2010/main" val="3993558783"/>
              </p:ext>
            </p:extLst>
          </p:nvPr>
        </p:nvGraphicFramePr>
        <p:xfrm>
          <a:off x="838200" y="2011363"/>
          <a:ext cx="10515600" cy="4160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9150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6F73238-6D25-4E35-8FA0-EE69D346496E}"/>
              </a:ext>
            </a:extLst>
          </p:cNvPr>
          <p:cNvSpPr txBox="1"/>
          <p:nvPr/>
        </p:nvSpPr>
        <p:spPr>
          <a:xfrm>
            <a:off x="270933" y="-498826"/>
            <a:ext cx="11175999" cy="7191969"/>
          </a:xfrm>
          <a:prstGeom prst="rect">
            <a:avLst/>
          </a:prstGeom>
          <a:noFill/>
        </p:spPr>
        <p:txBody>
          <a:bodyPr wrap="square">
            <a:spAutoFit/>
          </a:bodyPr>
          <a:lstStyle/>
          <a:p>
            <a:pPr>
              <a:lnSpc>
                <a:spcPct val="115000"/>
              </a:lnSpc>
              <a:spcAft>
                <a:spcPts val="1000"/>
              </a:spcAft>
            </a:pPr>
            <a:endParaRPr lang="en-GB" sz="1100" b="1" u="sng" dirty="0">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endParaRPr>
          </a:p>
          <a:p>
            <a:pPr>
              <a:lnSpc>
                <a:spcPct val="115000"/>
              </a:lnSpc>
              <a:spcAft>
                <a:spcPts val="1000"/>
              </a:spcAft>
            </a:pPr>
            <a:endParaRPr lang="en-GB" sz="1100" b="1" u="sng" dirty="0">
              <a:solidFill>
                <a:srgbClr val="000000"/>
              </a:solidFill>
              <a:latin typeface="Comic Sans MS" panose="030F0702030302020204" pitchFamily="66" charset="0"/>
              <a:ea typeface="Times New Roman" panose="02020603050405020304" pitchFamily="18" charset="0"/>
              <a:cs typeface="Times New Roman" panose="02020603050405020304" pitchFamily="18" charset="0"/>
            </a:endParaRPr>
          </a:p>
          <a:p>
            <a:pPr>
              <a:lnSpc>
                <a:spcPct val="115000"/>
              </a:lnSpc>
              <a:spcAft>
                <a:spcPts val="1000"/>
              </a:spcAft>
            </a:pPr>
            <a:endParaRPr lang="en-GB" sz="1100" b="1" u="sng" dirty="0">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endParaRPr>
          </a:p>
          <a:p>
            <a:pPr>
              <a:lnSpc>
                <a:spcPct val="115000"/>
              </a:lnSpc>
              <a:spcAft>
                <a:spcPts val="1000"/>
              </a:spcAft>
            </a:pPr>
            <a:r>
              <a:rPr lang="en-GB" sz="1100" b="1" u="sng" dirty="0">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rPr>
              <a:t>Looking after a gerbil</a:t>
            </a:r>
          </a:p>
          <a:p>
            <a:pPr>
              <a:lnSpc>
                <a:spcPct val="115000"/>
              </a:lnSpc>
              <a:spcAft>
                <a:spcPts val="1000"/>
              </a:spcAft>
            </a:pPr>
            <a:r>
              <a:rPr lang="en-GB" sz="1100" b="1" u="sng" dirty="0">
                <a:solidFill>
                  <a:srgbClr val="000000"/>
                </a:solidFill>
                <a:latin typeface="Comic Sans MS" panose="030F0702030302020204" pitchFamily="66" charset="0"/>
                <a:ea typeface="Times New Roman" panose="02020603050405020304" pitchFamily="18" charset="0"/>
                <a:cs typeface="Times New Roman" panose="02020603050405020304" pitchFamily="18" charset="0"/>
              </a:rPr>
              <a:t>There are many species of gerbil. The Mongolian gerbil is most often kept as a pet</a:t>
            </a:r>
            <a:endParaRPr lang="en-GB" sz="1100" b="1" u="sng" dirty="0">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endParaRPr>
          </a:p>
          <a:p>
            <a:pPr>
              <a:lnSpc>
                <a:spcPct val="115000"/>
              </a:lnSpc>
              <a:spcAft>
                <a:spcPts val="1000"/>
              </a:spcAft>
            </a:pPr>
            <a:endParaRPr lang="en-GB" sz="1100" b="1" u="sng" dirty="0">
              <a:solidFill>
                <a:srgbClr val="000000"/>
              </a:solidFill>
              <a:latin typeface="Comic Sans MS" panose="030F0702030302020204" pitchFamily="66" charset="0"/>
              <a:ea typeface="Times New Roman" panose="02020603050405020304" pitchFamily="18" charset="0"/>
              <a:cs typeface="Times New Roman" panose="02020603050405020304" pitchFamily="18" charset="0"/>
            </a:endParaRPr>
          </a:p>
          <a:p>
            <a:pPr>
              <a:lnSpc>
                <a:spcPct val="115000"/>
              </a:lnSpc>
              <a:spcAft>
                <a:spcPts val="1000"/>
              </a:spcAft>
            </a:pPr>
            <a:r>
              <a:rPr lang="en-GB" sz="1100" b="1" u="sng" dirty="0">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rPr>
              <a:t>How to care for a gerbil.</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1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n-GB" sz="1100" dirty="0">
                <a:effectLst/>
                <a:latin typeface="Comic Sans MS" panose="030F0702030302020204" pitchFamily="66" charset="0"/>
                <a:ea typeface="Calibri" panose="020F0502020204030204" pitchFamily="34" charset="0"/>
                <a:cs typeface="Times New Roman" panose="02020603050405020304" pitchFamily="18" charset="0"/>
              </a:rPr>
              <a:t>Gerbils should never be kept alone and are happiest in small groups. You should handle a gerbil carefully to avoid any stress to the gerbil. Gerbils should be picked up by gently cupping them with two hands, and fully supporting their body. It is important to interact with your gerbils every day. You should never leave your gerbils unsupervised with another animal who may harm or frighten them. Finally, when caring for your gerbil it is most important that you should never pick up a gerbil by the tail, as this can really harm them.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effectLst/>
                <a:latin typeface="Comic Sans MS" panose="030F0702030302020204" pitchFamily="66"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effectLst/>
                <a:latin typeface="Comic Sans MS" panose="030F0702030302020204" pitchFamily="66"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100" b="1" u="sng" dirty="0">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rPr>
              <a:t>A suitable home for a gerbil.</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1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n-GB" sz="1100" dirty="0">
                <a:effectLst/>
                <a:latin typeface="Comic Sans MS" panose="030F0702030302020204" pitchFamily="66" charset="0"/>
                <a:ea typeface="Calibri" panose="020F0502020204030204" pitchFamily="34" charset="0"/>
                <a:cs typeface="Times New Roman" panose="02020603050405020304" pitchFamily="18" charset="0"/>
              </a:rPr>
              <a:t>Provide your gerbils with a gerbilarium large enough to provide shelter, opportunities to dig and space to exercise. You should also provide adequate bedding and nesting material, because gerbils naturally like to build nests, so bedding material should be deep enough to allow your gerbils to dig and build their own nest. Provide your gerbil with a comfortable, dry, clean place to live, and keep your gerbils in a quiet place where they can rest undisturbed.</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effectLst/>
                <a:latin typeface="Comic Sans MS" panose="030F0702030302020204" pitchFamily="66"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effectLst/>
                <a:latin typeface="Comic Sans MS" panose="030F0702030302020204" pitchFamily="66" charset="0"/>
                <a:ea typeface="Calibri" panose="020F0502020204030204" pitchFamily="34" charset="0"/>
                <a:cs typeface="Times New Roman" panose="02020603050405020304" pitchFamily="18" charset="0"/>
              </a:rPr>
              <a:t>Gerbils like to have cardboard, paper, hay, empty toilet rolls, and egg containers to chew on. They also need </a:t>
            </a:r>
            <a:r>
              <a:rPr lang="en-US" sz="1100" dirty="0">
                <a:effectLst/>
                <a:latin typeface="Comic Sans MS" panose="030F0702030302020204" pitchFamily="66" charset="0"/>
                <a:ea typeface="Calibri" panose="020F0502020204030204" pitchFamily="34" charset="0"/>
                <a:cs typeface="Times New Roman" panose="02020603050405020304" pitchFamily="18" charset="0"/>
              </a:rPr>
              <a:t>a rough-surfaced object such as a stone to help wear down claws.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effectLst/>
                <a:latin typeface="Comic Sans MS" panose="030F0702030302020204" pitchFamily="66"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effectLst/>
                <a:latin typeface="Comic Sans MS" panose="030F0702030302020204" pitchFamily="66" charset="0"/>
                <a:ea typeface="Calibri" panose="020F0502020204030204" pitchFamily="34" charset="0"/>
                <a:cs typeface="Times New Roman" panose="02020603050405020304" pitchFamily="18" charset="0"/>
              </a:rPr>
              <a:t>Don’t use a cage with metal bars as this can be dangerous for gerbils, also sawdust should not be used as it may cause breathing problems.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b="1" u="none" strike="noStrike" dirty="0">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100" b="1" u="sng" dirty="0">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rPr>
              <a:t>What a gerbil eats.</a:t>
            </a:r>
            <a:endParaRPr lang="en-GB" sz="1100" b="1" u="sng"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sz="1100" dirty="0">
                <a:effectLst/>
                <a:latin typeface="Comic Sans MS" panose="030F0702030302020204" pitchFamily="66" charset="0"/>
                <a:ea typeface="Calibri" panose="020F0502020204030204" pitchFamily="34" charset="0"/>
                <a:cs typeface="Times New Roman" panose="02020603050405020304" pitchFamily="18" charset="0"/>
              </a:rPr>
              <a:t>Gerbils must always have access to clean fresh water. You should feed your gerbils various grasses and a range of leaves and herbs. To keep a gerbil’s diet varied feed them fruit (pear, melon, apple, oranges) and vegetables (cucumber, carrot, and pumpkin). Do not give your gerbil grapes or rhubarb as these are poisonous to them. Gerbils love to hoard food in large stores; in the wild, gerbils may hoard up to 1.5kg of grain in one store! So don’t be surprised to find food around the cage.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effectLst/>
                <a:latin typeface="Comic Sans MS" panose="030F0702030302020204" pitchFamily="66"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effectLst/>
                <a:latin typeface="Comic Sans MS" panose="030F0702030302020204" pitchFamily="66"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effectLst/>
                <a:latin typeface="Comic Sans MS" panose="030F0702030302020204" pitchFamily="66" charset="0"/>
                <a:ea typeface="Calibri" panose="020F0502020204030204" pitchFamily="34" charset="0"/>
                <a:cs typeface="Times New Roman" panose="02020603050405020304" pitchFamily="18" charset="0"/>
              </a:rPr>
              <a:t>Gerbils require care and attention, a specific diet and home. If you follow this advice for caring for a pet gerbil, it will be happy and healthy.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ctangle 12">
            <a:extLst>
              <a:ext uri="{FF2B5EF4-FFF2-40B4-BE49-F238E27FC236}">
                <a16:creationId xmlns:a16="http://schemas.microsoft.com/office/drawing/2014/main" id="{2976BFE1-C86E-4BB4-804B-4B513A386FC7}"/>
              </a:ext>
            </a:extLst>
          </p:cNvPr>
          <p:cNvSpPr>
            <a:spLocks noChangeArrowheads="1"/>
          </p:cNvSpPr>
          <p:nvPr/>
        </p:nvSpPr>
        <p:spPr bwMode="auto">
          <a:xfrm>
            <a:off x="270933"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5" name="Rectangle 13">
            <a:extLst>
              <a:ext uri="{FF2B5EF4-FFF2-40B4-BE49-F238E27FC236}">
                <a16:creationId xmlns:a16="http://schemas.microsoft.com/office/drawing/2014/main" id="{1969BC81-7D39-4622-A626-97030C00E588}"/>
              </a:ext>
            </a:extLst>
          </p:cNvPr>
          <p:cNvSpPr>
            <a:spLocks noChangeArrowheads="1"/>
          </p:cNvSpPr>
          <p:nvPr/>
        </p:nvSpPr>
        <p:spPr bwMode="auto">
          <a:xfrm>
            <a:off x="0" y="318701"/>
            <a:ext cx="958426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GB" altLang="en-US" sz="1200" dirty="0">
                <a:latin typeface="Comic Sans MS" panose="030F0702030302020204" pitchFamily="66" charset="0"/>
                <a:ea typeface="Calibri" panose="020F0502020204030204" pitchFamily="34" charset="0"/>
                <a:cs typeface="Times New Roman" panose="02020603050405020304" pitchFamily="18" charset="0"/>
              </a:rPr>
              <a:t>                                                                       Example of an non- chronological report </a:t>
            </a:r>
            <a:r>
              <a:rPr kumimoji="0" lang="en-GB" altLang="en-US" sz="12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86751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DF717BB-CADF-4A9A-99B3-7DF435A2B479}"/>
              </a:ext>
            </a:extLst>
          </p:cNvPr>
          <p:cNvGraphicFramePr>
            <a:graphicFrameLocks noGrp="1"/>
          </p:cNvGraphicFramePr>
          <p:nvPr>
            <p:extLst>
              <p:ext uri="{D42A27DB-BD31-4B8C-83A1-F6EECF244321}">
                <p14:modId xmlns:p14="http://schemas.microsoft.com/office/powerpoint/2010/main" val="312180083"/>
              </p:ext>
            </p:extLst>
          </p:nvPr>
        </p:nvGraphicFramePr>
        <p:xfrm>
          <a:off x="1585732" y="1585732"/>
          <a:ext cx="9287056" cy="3650002"/>
        </p:xfrm>
        <a:graphic>
          <a:graphicData uri="http://schemas.openxmlformats.org/drawingml/2006/table">
            <a:tbl>
              <a:tblPr>
                <a:tableStyleId>{5C22544A-7EE6-4342-B048-85BDC9FD1C3A}</a:tableStyleId>
              </a:tblPr>
              <a:tblGrid>
                <a:gridCol w="5693728">
                  <a:extLst>
                    <a:ext uri="{9D8B030D-6E8A-4147-A177-3AD203B41FA5}">
                      <a16:colId xmlns:a16="http://schemas.microsoft.com/office/drawing/2014/main" val="2722879758"/>
                    </a:ext>
                  </a:extLst>
                </a:gridCol>
                <a:gridCol w="3593328">
                  <a:extLst>
                    <a:ext uri="{9D8B030D-6E8A-4147-A177-3AD203B41FA5}">
                      <a16:colId xmlns:a16="http://schemas.microsoft.com/office/drawing/2014/main" val="873325317"/>
                    </a:ext>
                  </a:extLst>
                </a:gridCol>
              </a:tblGrid>
              <a:tr h="405556">
                <a:tc>
                  <a:txBody>
                    <a:bodyPr/>
                    <a:lstStyle/>
                    <a:p>
                      <a:pPr algn="ctr">
                        <a:spcBef>
                          <a:spcPts val="400"/>
                        </a:spcBef>
                        <a:spcAft>
                          <a:spcPts val="400"/>
                        </a:spcAft>
                      </a:pPr>
                      <a:r>
                        <a:rPr lang="en-GB" sz="1800">
                          <a:effectLst/>
                        </a:rPr>
                        <a:t>Features</a:t>
                      </a:r>
                      <a:endParaRPr lang="en-GB" sz="1000" b="1">
                        <a:effectLst/>
                        <a:latin typeface="Times New Roman" panose="02020603050405020304" pitchFamily="18" charset="0"/>
                      </a:endParaRPr>
                    </a:p>
                  </a:txBody>
                  <a:tcPr marL="68580" marR="68580" marT="0" marB="0"/>
                </a:tc>
                <a:tc>
                  <a:txBody>
                    <a:bodyPr/>
                    <a:lstStyle/>
                    <a:p>
                      <a:pPr algn="ctr">
                        <a:spcBef>
                          <a:spcPts val="400"/>
                        </a:spcBef>
                        <a:spcAft>
                          <a:spcPts val="400"/>
                        </a:spcAft>
                      </a:pPr>
                      <a:r>
                        <a:rPr lang="en-GB" sz="1800">
                          <a:effectLst/>
                        </a:rPr>
                        <a:t>Yes</a:t>
                      </a:r>
                      <a:endParaRPr lang="en-GB"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677154758"/>
                  </a:ext>
                </a:extLst>
              </a:tr>
              <a:tr h="360494">
                <a:tc>
                  <a:txBody>
                    <a:bodyPr/>
                    <a:lstStyle/>
                    <a:p>
                      <a:pPr>
                        <a:spcBef>
                          <a:spcPts val="400"/>
                        </a:spcBef>
                        <a:spcAft>
                          <a:spcPts val="400"/>
                        </a:spcAft>
                      </a:pPr>
                      <a:r>
                        <a:rPr lang="en-GB" sz="1600">
                          <a:effectLst/>
                        </a:rPr>
                        <a:t>A Heading</a:t>
                      </a:r>
                      <a:endParaRPr lang="en-GB"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400"/>
                        </a:spcBef>
                        <a:spcAft>
                          <a:spcPts val="400"/>
                        </a:spcAft>
                      </a:pPr>
                      <a:r>
                        <a:rPr lang="en-GB" sz="1600">
                          <a:effectLst/>
                        </a:rPr>
                        <a:t> </a:t>
                      </a:r>
                      <a:endParaRPr lang="en-GB"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043269082"/>
                  </a:ext>
                </a:extLst>
              </a:tr>
              <a:tr h="360494">
                <a:tc>
                  <a:txBody>
                    <a:bodyPr/>
                    <a:lstStyle/>
                    <a:p>
                      <a:pPr>
                        <a:spcBef>
                          <a:spcPts val="400"/>
                        </a:spcBef>
                        <a:spcAft>
                          <a:spcPts val="400"/>
                        </a:spcAft>
                      </a:pPr>
                      <a:r>
                        <a:rPr lang="en-GB" sz="1600">
                          <a:effectLst/>
                        </a:rPr>
                        <a:t>Subheadings</a:t>
                      </a:r>
                      <a:endParaRPr lang="en-GB"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400"/>
                        </a:spcBef>
                        <a:spcAft>
                          <a:spcPts val="400"/>
                        </a:spcAft>
                      </a:pPr>
                      <a:r>
                        <a:rPr lang="en-GB" sz="1600">
                          <a:effectLst/>
                        </a:rPr>
                        <a:t> </a:t>
                      </a:r>
                      <a:endParaRPr lang="en-GB"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373740999"/>
                  </a:ext>
                </a:extLst>
              </a:tr>
              <a:tr h="360494">
                <a:tc>
                  <a:txBody>
                    <a:bodyPr/>
                    <a:lstStyle/>
                    <a:p>
                      <a:pPr>
                        <a:spcBef>
                          <a:spcPts val="400"/>
                        </a:spcBef>
                        <a:spcAft>
                          <a:spcPts val="400"/>
                        </a:spcAft>
                      </a:pPr>
                      <a:r>
                        <a:rPr lang="en-GB" sz="1600">
                          <a:effectLst/>
                        </a:rPr>
                        <a:t>Pictures</a:t>
                      </a:r>
                      <a:endParaRPr lang="en-GB"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400"/>
                        </a:spcBef>
                        <a:spcAft>
                          <a:spcPts val="400"/>
                        </a:spcAft>
                      </a:pPr>
                      <a:r>
                        <a:rPr lang="en-GB" sz="1600">
                          <a:effectLst/>
                        </a:rPr>
                        <a:t> </a:t>
                      </a:r>
                      <a:endParaRPr lang="en-GB"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95841797"/>
                  </a:ext>
                </a:extLst>
              </a:tr>
              <a:tr h="360494">
                <a:tc>
                  <a:txBody>
                    <a:bodyPr/>
                    <a:lstStyle/>
                    <a:p>
                      <a:pPr>
                        <a:spcBef>
                          <a:spcPts val="400"/>
                        </a:spcBef>
                        <a:spcAft>
                          <a:spcPts val="400"/>
                        </a:spcAft>
                      </a:pPr>
                      <a:r>
                        <a:rPr lang="en-GB" sz="1600">
                          <a:effectLst/>
                        </a:rPr>
                        <a:t>Labels</a:t>
                      </a:r>
                      <a:endParaRPr lang="en-GB"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400"/>
                        </a:spcBef>
                        <a:spcAft>
                          <a:spcPts val="400"/>
                        </a:spcAft>
                      </a:pPr>
                      <a:r>
                        <a:rPr lang="en-GB" sz="1600">
                          <a:effectLst/>
                        </a:rPr>
                        <a:t> </a:t>
                      </a:r>
                      <a:endParaRPr lang="en-GB"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038292638"/>
                  </a:ext>
                </a:extLst>
              </a:tr>
              <a:tr h="360494">
                <a:tc>
                  <a:txBody>
                    <a:bodyPr/>
                    <a:lstStyle/>
                    <a:p>
                      <a:pPr>
                        <a:spcBef>
                          <a:spcPts val="400"/>
                        </a:spcBef>
                        <a:spcAft>
                          <a:spcPts val="400"/>
                        </a:spcAft>
                      </a:pPr>
                      <a:r>
                        <a:rPr lang="en-GB" sz="1600">
                          <a:effectLst/>
                        </a:rPr>
                        <a:t>Captions</a:t>
                      </a:r>
                      <a:endParaRPr lang="en-GB"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400"/>
                        </a:spcBef>
                        <a:spcAft>
                          <a:spcPts val="400"/>
                        </a:spcAft>
                      </a:pPr>
                      <a:r>
                        <a:rPr lang="en-GB" sz="1600">
                          <a:effectLst/>
                        </a:rPr>
                        <a:t> </a:t>
                      </a:r>
                      <a:endParaRPr lang="en-GB"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24409149"/>
                  </a:ext>
                </a:extLst>
              </a:tr>
              <a:tr h="360494">
                <a:tc>
                  <a:txBody>
                    <a:bodyPr/>
                    <a:lstStyle/>
                    <a:p>
                      <a:pPr>
                        <a:spcBef>
                          <a:spcPts val="400"/>
                        </a:spcBef>
                        <a:spcAft>
                          <a:spcPts val="400"/>
                        </a:spcAft>
                      </a:pPr>
                      <a:r>
                        <a:rPr lang="en-GB" sz="1600">
                          <a:effectLst/>
                        </a:rPr>
                        <a:t>Facts not opinions</a:t>
                      </a:r>
                      <a:endParaRPr lang="en-GB"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400"/>
                        </a:spcBef>
                        <a:spcAft>
                          <a:spcPts val="400"/>
                        </a:spcAft>
                      </a:pPr>
                      <a:r>
                        <a:rPr lang="en-GB" sz="1600">
                          <a:effectLst/>
                        </a:rPr>
                        <a:t> </a:t>
                      </a:r>
                      <a:endParaRPr lang="en-GB"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233057222"/>
                  </a:ext>
                </a:extLst>
              </a:tr>
              <a:tr h="360494">
                <a:tc>
                  <a:txBody>
                    <a:bodyPr/>
                    <a:lstStyle/>
                    <a:p>
                      <a:pPr>
                        <a:spcBef>
                          <a:spcPts val="400"/>
                        </a:spcBef>
                        <a:spcAft>
                          <a:spcPts val="400"/>
                        </a:spcAft>
                      </a:pPr>
                      <a:r>
                        <a:rPr lang="en-GB" sz="1600">
                          <a:effectLst/>
                        </a:rPr>
                        <a:t>Technical words to do with the subject</a:t>
                      </a:r>
                      <a:endParaRPr lang="en-GB"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400"/>
                        </a:spcBef>
                        <a:spcAft>
                          <a:spcPts val="400"/>
                        </a:spcAft>
                      </a:pPr>
                      <a:r>
                        <a:rPr lang="en-GB" sz="1600">
                          <a:effectLst/>
                        </a:rPr>
                        <a:t> </a:t>
                      </a:r>
                      <a:endParaRPr lang="en-GB"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695836699"/>
                  </a:ext>
                </a:extLst>
              </a:tr>
              <a:tr h="360494">
                <a:tc>
                  <a:txBody>
                    <a:bodyPr/>
                    <a:lstStyle/>
                    <a:p>
                      <a:pPr>
                        <a:spcBef>
                          <a:spcPts val="400"/>
                        </a:spcBef>
                        <a:spcAft>
                          <a:spcPts val="400"/>
                        </a:spcAft>
                      </a:pPr>
                      <a:r>
                        <a:rPr lang="en-GB" sz="1600">
                          <a:effectLst/>
                        </a:rPr>
                        <a:t>Text organised into paragraphs</a:t>
                      </a:r>
                      <a:endParaRPr lang="en-GB"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400"/>
                        </a:spcBef>
                        <a:spcAft>
                          <a:spcPts val="400"/>
                        </a:spcAft>
                      </a:pPr>
                      <a:r>
                        <a:rPr lang="en-GB" sz="1600">
                          <a:effectLst/>
                        </a:rPr>
                        <a:t> </a:t>
                      </a:r>
                      <a:endParaRPr lang="en-GB"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820389662"/>
                  </a:ext>
                </a:extLst>
              </a:tr>
              <a:tr h="360494">
                <a:tc>
                  <a:txBody>
                    <a:bodyPr/>
                    <a:lstStyle/>
                    <a:p>
                      <a:pPr>
                        <a:spcBef>
                          <a:spcPts val="400"/>
                        </a:spcBef>
                        <a:spcAft>
                          <a:spcPts val="400"/>
                        </a:spcAft>
                      </a:pPr>
                      <a:r>
                        <a:rPr lang="en-GB" sz="1600">
                          <a:effectLst/>
                        </a:rPr>
                        <a:t>Varied sentence beginnings</a:t>
                      </a:r>
                      <a:endParaRPr lang="en-GB"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Bef>
                          <a:spcPts val="400"/>
                        </a:spcBef>
                        <a:spcAft>
                          <a:spcPts val="400"/>
                        </a:spcAft>
                      </a:pPr>
                      <a:r>
                        <a:rPr lang="en-GB" sz="1600" dirty="0">
                          <a:effectLst/>
                        </a:rPr>
                        <a:t> </a:t>
                      </a:r>
                      <a:endParaRPr lang="en-GB"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33161603"/>
                  </a:ext>
                </a:extLst>
              </a:tr>
            </a:tbl>
          </a:graphicData>
        </a:graphic>
      </p:graphicFrame>
      <p:sp>
        <p:nvSpPr>
          <p:cNvPr id="5" name="Rectangle 5">
            <a:extLst>
              <a:ext uri="{FF2B5EF4-FFF2-40B4-BE49-F238E27FC236}">
                <a16:creationId xmlns:a16="http://schemas.microsoft.com/office/drawing/2014/main" id="{38E26BEF-1BAB-4EA6-9490-493747BB18C8}"/>
              </a:ext>
            </a:extLst>
          </p:cNvPr>
          <p:cNvSpPr>
            <a:spLocks noChangeArrowheads="1"/>
          </p:cNvSpPr>
          <p:nvPr/>
        </p:nvSpPr>
        <p:spPr bwMode="auto">
          <a:xfrm>
            <a:off x="3489325" y="27670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50784" rIns="91440" bIns="5078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55EF4BA1-906D-49C2-999B-4E4FA8498F21}"/>
              </a:ext>
            </a:extLst>
          </p:cNvPr>
          <p:cNvSpPr txBox="1"/>
          <p:nvPr/>
        </p:nvSpPr>
        <p:spPr>
          <a:xfrm>
            <a:off x="3738623" y="798653"/>
            <a:ext cx="5150734" cy="369332"/>
          </a:xfrm>
          <a:prstGeom prst="rect">
            <a:avLst/>
          </a:prstGeom>
          <a:noFill/>
        </p:spPr>
        <p:txBody>
          <a:bodyPr wrap="square" rtlCol="0">
            <a:spAutoFit/>
          </a:bodyPr>
          <a:lstStyle/>
          <a:p>
            <a:r>
              <a:rPr lang="en-GB" dirty="0"/>
              <a:t>Does the report has the below list ?</a:t>
            </a:r>
          </a:p>
        </p:txBody>
      </p:sp>
      <p:pic>
        <p:nvPicPr>
          <p:cNvPr id="2054" name="Picture 6">
            <a:extLst>
              <a:ext uri="{FF2B5EF4-FFF2-40B4-BE49-F238E27FC236}">
                <a16:creationId xmlns:a16="http://schemas.microsoft.com/office/drawing/2014/main" id="{7732279A-CF1E-4851-9620-EED9771908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750" y="200165"/>
            <a:ext cx="1371600"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7">
            <a:extLst>
              <a:ext uri="{FF2B5EF4-FFF2-40B4-BE49-F238E27FC236}">
                <a16:creationId xmlns:a16="http://schemas.microsoft.com/office/drawing/2014/main" id="{FAC2FCE1-A1E2-469A-A40F-D7A1871B83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5114" y="5272268"/>
            <a:ext cx="1384300"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228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68DF578-0497-4CC3-82AB-0566614C9F7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4097" name="Picture 1">
            <a:extLst>
              <a:ext uri="{FF2B5EF4-FFF2-40B4-BE49-F238E27FC236}">
                <a16:creationId xmlns:a16="http://schemas.microsoft.com/office/drawing/2014/main" id="{1B210329-75AE-4EFC-8C83-AD158B49A2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6089" y="201900"/>
            <a:ext cx="1371600" cy="10953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72882D74-5D87-488A-B51F-7E90D348BA44}"/>
              </a:ext>
            </a:extLst>
          </p:cNvPr>
          <p:cNvSpPr>
            <a:spLocks noChangeArrowheads="1"/>
          </p:cNvSpPr>
          <p:nvPr/>
        </p:nvSpPr>
        <p:spPr bwMode="auto">
          <a:xfrm>
            <a:off x="0" y="164813"/>
            <a:ext cx="875271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Are there any other features you have found in your text that are not in the list above?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If so, write them in the space below:</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3">
            <a:extLst>
              <a:ext uri="{FF2B5EF4-FFF2-40B4-BE49-F238E27FC236}">
                <a16:creationId xmlns:a16="http://schemas.microsoft.com/office/drawing/2014/main" id="{FEC44731-DA74-45BE-884A-FAA5DC02D9E0}"/>
              </a:ext>
            </a:extLst>
          </p:cNvPr>
          <p:cNvSpPr/>
          <p:nvPr/>
        </p:nvSpPr>
        <p:spPr>
          <a:xfrm>
            <a:off x="936978" y="1614311"/>
            <a:ext cx="8658578" cy="43123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993700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767</Words>
  <Application>Microsoft Office PowerPoint</Application>
  <PresentationFormat>Widescreen</PresentationFormat>
  <Paragraphs>68</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Comic Sans MS</vt:lpstr>
      <vt:lpstr>Times New Roman</vt:lpstr>
      <vt:lpstr>Office Theme</vt:lpstr>
      <vt:lpstr>Literacy Reading </vt:lpstr>
      <vt:lpstr>Tasks : </vt:lpstr>
      <vt:lpstr>Task 1: </vt:lpstr>
      <vt:lpstr>Task 2 : </vt:lpstr>
      <vt:lpstr>Task 3-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Literacy Reading </dc:title>
  <dc:creator>edwina vella</dc:creator>
  <cp:lastModifiedBy>edwina vella</cp:lastModifiedBy>
  <cp:revision>1</cp:revision>
  <dcterms:created xsi:type="dcterms:W3CDTF">2021-01-28T18:57:09Z</dcterms:created>
  <dcterms:modified xsi:type="dcterms:W3CDTF">2021-01-28T18:57:30Z</dcterms:modified>
</cp:coreProperties>
</file>