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81" r:id="rId8"/>
    <p:sldId id="28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0C0C7-AE71-4525-B5A0-32392BAA7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882DC9-75C2-4CA5-8ACD-5438452D2C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2DDEE-B041-4EDA-8A54-575428405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B138F-83F7-47F1-AABF-28CFF4909148}" type="datetimeFigureOut">
              <a:rPr lang="en-GB" smtClean="0"/>
              <a:t>28/01/2021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82CEA-8D6C-4E6E-8297-F5193C52B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B1269-1CF5-4316-8E0C-F7C6F00FE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EFE4D-57BA-438C-8724-FA19F8A5C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933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7A480-8DBE-49B4-956E-D3BF11D33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3915F-3E61-45A2-B029-7ADAE6537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0A9BF-D3B3-471A-9628-9B84947EA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B138F-83F7-47F1-AABF-28CFF4909148}" type="datetimeFigureOut">
              <a:rPr lang="en-GB" smtClean="0"/>
              <a:t>28/01/2021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82215-1AE4-4B62-A39B-CB80D51B4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4BBD2-9787-4038-8CDA-40BD7094B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EFE4D-57BA-438C-8724-FA19F8A5C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170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0B4A0-787F-4846-84FE-A077CEC0B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0F413E-6299-47B3-9FF3-38EC1521A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71E46C-1AD0-4CC3-B9E0-A8A1CCA90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B138F-83F7-47F1-AABF-28CFF4909148}" type="datetimeFigureOut">
              <a:rPr lang="en-GB" smtClean="0"/>
              <a:t>28/01/2021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BCA28-D5CD-43A3-8463-BF78C6E5E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31D1-18FF-410B-95DA-42ED1BE4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EFE4D-57BA-438C-8724-FA19F8A5C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240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38625-FAF5-4446-9515-574A38CC5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1355C-AC29-4B79-B7DF-C6B3FC3C3F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51C165-A021-4EB2-A704-FF7D64247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0DFE3B-39F5-4B4D-9B03-C3CD1E41E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B138F-83F7-47F1-AABF-28CFF4909148}" type="datetimeFigureOut">
              <a:rPr lang="en-GB" smtClean="0"/>
              <a:t>28/01/2021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0513AF-3EB7-442A-8D30-2CD2B45D7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012AFA-A67E-44F0-8556-E41734CC1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EFE4D-57BA-438C-8724-FA19F8A5C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114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1434D-E837-4CDC-8814-91BA3488A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AC491C-C526-4967-8FE4-4D2A5D73E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4092E-B19F-41BC-9DAE-5B7F1F3BA9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3B0A53-B5BF-46D6-8559-EDBE528409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A1D961-1079-44D8-B615-72F191D2B9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FFDEEE-3CA3-4F0A-A604-F5795DC97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B138F-83F7-47F1-AABF-28CFF4909148}" type="datetimeFigureOut">
              <a:rPr lang="en-GB" smtClean="0"/>
              <a:t>28/01/2021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F8B39D-D7EB-4392-952E-2783993F3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60FAD4-2B65-44E4-8257-3452034E4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EFE4D-57BA-438C-8724-FA19F8A5C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840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3B715-AAAC-45BE-816B-F4741185D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685809-0B7D-4487-9A21-D6DDDD38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B138F-83F7-47F1-AABF-28CFF4909148}" type="datetimeFigureOut">
              <a:rPr lang="en-GB" smtClean="0"/>
              <a:t>28/01/2021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6C8D4F-F6F0-4452-942A-097BF5DD6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AEF6C5-F999-49E6-B5E6-F84873546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EFE4D-57BA-438C-8724-FA19F8A5C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742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1C8A2-1302-46C3-8524-BB29C967B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B138F-83F7-47F1-AABF-28CFF4909148}" type="datetimeFigureOut">
              <a:rPr lang="en-GB" smtClean="0"/>
              <a:t>28/01/2021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CA91E1-0990-4D24-BC2D-5D4EFA637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FA69F5-F907-4AF5-A6C8-7F1C45EC6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EFE4D-57BA-438C-8724-FA19F8A5C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597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51BA0-BDB7-44DD-AAC3-CC418C9D1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B2FDD-5B79-46D5-963C-64EB376D1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D0F6A1-A06E-4D7A-9183-EB12A0226E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C840A7-DD94-4A18-9BAE-F7DBCD02E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B138F-83F7-47F1-AABF-28CFF4909148}" type="datetimeFigureOut">
              <a:rPr lang="en-GB" smtClean="0"/>
              <a:t>28/01/2021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15461A-05F2-43AE-A476-0C5FEB4C7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64DB4D-9BDA-4615-8BFC-03BB09E3A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EFE4D-57BA-438C-8724-FA19F8A5C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5442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227B8-CCEE-467B-8670-77BCD9E09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055A31-1196-49F6-B317-B225B22CAA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FD48A2-3CC2-47E5-877A-260C6C7DD7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542DF0-91AA-4B97-9D96-74BC6E6B8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B138F-83F7-47F1-AABF-28CFF4909148}" type="datetimeFigureOut">
              <a:rPr lang="en-GB" smtClean="0"/>
              <a:t>28/01/2021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BF0DF2-B829-4E2A-9676-860BD033D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1882C-5FDD-479D-B011-486313CB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EFE4D-57BA-438C-8724-FA19F8A5C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190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F755E-07E2-4780-8537-25CC4B227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C920BA-F310-4F1B-BAA6-E5F4F3DB6E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C3BCAF-8F94-4D29-B564-9C74776DE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B138F-83F7-47F1-AABF-28CFF4909148}" type="datetimeFigureOut">
              <a:rPr lang="en-GB" smtClean="0"/>
              <a:t>28/01/2021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3B180-CBFF-43BA-9217-8A2BE5D2B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69B5AD-4A18-4D12-B551-C8D1C2A3A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EFE4D-57BA-438C-8724-FA19F8A5C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379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40DAE1-A5BE-422B-B6E4-C1C5CBC17D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3CD7A5-1F27-4C8D-B7E0-6C9AA43342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7087A-B756-4118-9750-44A674FC6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B138F-83F7-47F1-AABF-28CFF4909148}" type="datetimeFigureOut">
              <a:rPr lang="en-GB" smtClean="0"/>
              <a:t>28/01/2021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067A3-47B9-46C1-879F-6ED46D71C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6AFEC-72E5-4ED3-8FC5-4C52CAF77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EFE4D-57BA-438C-8724-FA19F8A5C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659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818D9F-2F93-4B19-807D-4D4D0840D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BF4A1E-DB06-45DF-8187-2399CF236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3429ED-9F4F-4C73-A2C1-566278C715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B138F-83F7-47F1-AABF-28CFF4909148}" type="datetimeFigureOut">
              <a:rPr lang="en-GB" smtClean="0"/>
              <a:t>28/01/2021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2D1D32-44CC-4FDC-AA27-2D94B31118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37143-FE0C-4B6A-87F7-2841317A15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EFE4D-57BA-438C-8724-FA19F8A5C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2395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bc.co.uk/bitesize/articles/zvypkmn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bc.co.uk/bitesize/topics/zm982hv/articles/zn9wjhv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82BE5-5930-4A48-B517-1E413677CB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Numeracy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41B7D2-9AE5-483A-B1FD-C68B5902FA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Week 4 </a:t>
            </a:r>
          </a:p>
        </p:txBody>
      </p:sp>
    </p:spTree>
    <p:extLst>
      <p:ext uri="{BB962C8B-B14F-4D97-AF65-F5344CB8AC3E}">
        <p14:creationId xmlns:p14="http://schemas.microsoft.com/office/powerpoint/2010/main" val="2891391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733EA-BF3B-403C-932C-094F5083D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E38D2-3DEF-4C3E-81DD-2B78DB4AE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Task 1- Each day this week you have a daily challenge Try them out </a:t>
            </a:r>
          </a:p>
          <a:p>
            <a:r>
              <a:rPr lang="en-GB" dirty="0"/>
              <a:t>Task 2- Video and Game </a:t>
            </a:r>
          </a:p>
          <a:p>
            <a:r>
              <a:rPr lang="en-GB" dirty="0"/>
              <a:t>Task 3- Video and Worksheet </a:t>
            </a:r>
          </a:p>
          <a:p>
            <a:r>
              <a:rPr lang="en-GB" dirty="0"/>
              <a:t>Task 4- </a:t>
            </a:r>
            <a:r>
              <a:rPr lang="en-GB" dirty="0" err="1"/>
              <a:t>Sumdog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28949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EA6BA-5087-44BD-BF0F-660938A0E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 1 –Mental Maths Daily Challenge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3DE05-A0EE-4C52-9215-760DE84F0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IE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sz="4400" b="1" dirty="0">
                <a:latin typeface="Arial" panose="020B0604020202020204" pitchFamily="34" charset="0"/>
                <a:cs typeface="Arial" panose="020B0604020202020204" pitchFamily="34" charset="0"/>
              </a:rPr>
              <a:t>Monday</a:t>
            </a: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1. Add 38 and 45.		</a:t>
            </a: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2. What is the difference between 28 and 65?</a:t>
            </a: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IE" sz="2800" dirty="0" err="1">
                <a:latin typeface="Arial" panose="020B0604020202020204" pitchFamily="34" charset="0"/>
                <a:cs typeface="Arial" panose="020B0604020202020204" pitchFamily="34" charset="0"/>
              </a:rPr>
              <a:t>Blanka</a:t>
            </a:r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 uses £1 to pay for six bananas that cost 15p each. How much change will he get?</a:t>
            </a:r>
          </a:p>
          <a:p>
            <a:endParaRPr lang="en-IE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sz="4400" b="1" dirty="0">
                <a:latin typeface="Arial" panose="020B0604020202020204" pitchFamily="34" charset="0"/>
                <a:cs typeface="Arial" panose="020B0604020202020204" pitchFamily="34" charset="0"/>
              </a:rPr>
              <a:t>Tuesday</a:t>
            </a: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1. What is the total of 12, 35 and 49?		</a:t>
            </a: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2. How much less is 34 than 72?</a:t>
            </a: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3. Michael get 2 buses from school to home. The fares are 85p and 35p. How much does the journey cost altogether</a:t>
            </a:r>
            <a:r>
              <a:rPr lang="en-IE" sz="4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IE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4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4997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4FCE8-FACA-4F42-9011-763018CB4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 1- Continue Daily Challenge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F0684-0FF1-476B-B47B-8BC41D793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4400" b="1" dirty="0">
                <a:latin typeface="Arial" panose="020B0604020202020204" pitchFamily="34" charset="0"/>
                <a:cs typeface="Arial" panose="020B0604020202020204" pitchFamily="34" charset="0"/>
              </a:rPr>
              <a:t>Wed</a:t>
            </a: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1. Subtract 38 from 51.		</a:t>
            </a: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2. What is the sum of 56 and 35?</a:t>
            </a: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3. Mrs Hughes gives out 8 glue sticks from a box of 24. How many does she have left in the box?</a:t>
            </a:r>
          </a:p>
          <a:p>
            <a:endParaRPr lang="en-GB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4400" b="1" dirty="0">
                <a:latin typeface="Arial" panose="020B0604020202020204" pitchFamily="34" charset="0"/>
                <a:cs typeface="Arial" panose="020B0604020202020204" pitchFamily="34" charset="0"/>
              </a:rPr>
              <a:t>Thurs</a:t>
            </a: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1. What is 36 more that 29?.		</a:t>
            </a: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2. How much more is 61 than 27?</a:t>
            </a: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3. Christopher eats 3 pieces of toast with every egg. He eats two eggs for breakfast. How many pieces of toast does he have?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1172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33909-7AA7-44CE-9714-691881C8D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 2: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4875F-9C11-4915-9D56-9BDE8B3780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b="1" u="sng" dirty="0">
                <a:latin typeface="Arial" panose="020B0604020202020204" pitchFamily="34" charset="0"/>
                <a:cs typeface="Arial" panose="020B0604020202020204" pitchFamily="34" charset="0"/>
              </a:rPr>
              <a:t>Last week we did equivalent fractions lets try and remember </a:t>
            </a:r>
          </a:p>
          <a:p>
            <a:pPr marL="0" indent="0">
              <a:buNone/>
            </a:pPr>
            <a:endParaRPr lang="en-IE" sz="2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Watch this video to remind you about equivalent fractions.</a:t>
            </a: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https://www.bbc.co.uk/bitesize/articles/zvypkmn</a:t>
            </a:r>
            <a:endParaRPr lang="en-I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Play the game underneath the video to check your knowledge.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1683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42976-8EF7-45C1-BD06-C297E4A76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 3: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B8B8B-ECBD-48C3-8BBD-A6B254DF0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E" sz="28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Watch this video to remind yourself about tenths and hundredths. </a:t>
            </a:r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https://www.bbc.co.uk/bitesize/topics/zm982hv/articles/zn9wjhv</a:t>
            </a:r>
            <a:endParaRPr lang="en-I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Complete the questions on the next page to check your knowledge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5109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55EA8-FF94-4421-911A-95BA68591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695421"/>
          </a:xfrm>
        </p:spPr>
        <p:txBody>
          <a:bodyPr>
            <a:normAutofit/>
          </a:bodyPr>
          <a:lstStyle/>
          <a:p>
            <a:r>
              <a:rPr lang="en-GB" dirty="0"/>
              <a:t>Tenths and Hundredths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44A179-2102-4B05-9261-73CFA4EAC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970060"/>
            <a:ext cx="8229600" cy="5156104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and draw the following numbers: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	Seven tenths-							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	Twenty-three hundredths-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	Two tenths-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	Sixty-four hundredths-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	Five tenths-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	Fifty-seven hundredths-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	One tenth-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	Ten hundredths-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	Three tenths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	Thirty-nine hundredths-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5103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55DD8-ED94-40CE-8AC1-E50D7C48B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 3: Continue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B53A4-D564-4FE0-80C7-8B2218440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11.	Three hundredths-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12.	Eight tenths-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13.	Eighty-six hundredths-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14.	Nine tenths-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15.	Nine hundredths-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4285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426</Words>
  <Application>Microsoft Office PowerPoint</Application>
  <PresentationFormat>Widescreen</PresentationFormat>
  <Paragraphs>59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Numeracy </vt:lpstr>
      <vt:lpstr>Tasks </vt:lpstr>
      <vt:lpstr>Task 1 –Mental Maths Daily Challenge </vt:lpstr>
      <vt:lpstr>Task 1- Continue Daily Challenge </vt:lpstr>
      <vt:lpstr>Task 2: </vt:lpstr>
      <vt:lpstr>Task 3: </vt:lpstr>
      <vt:lpstr>Tenths and Hundredths</vt:lpstr>
      <vt:lpstr>Task 3: Continue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Numeracy </dc:title>
  <dc:creator>edwina vella</dc:creator>
  <cp:lastModifiedBy>edwina vella</cp:lastModifiedBy>
  <cp:revision>2</cp:revision>
  <dcterms:created xsi:type="dcterms:W3CDTF">2021-01-28T18:01:20Z</dcterms:created>
  <dcterms:modified xsi:type="dcterms:W3CDTF">2021-01-28T18:52:52Z</dcterms:modified>
</cp:coreProperties>
</file>