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5"/>
  </p:notesMasterIdLst>
  <p:handoutMasterIdLst>
    <p:handoutMasterId r:id="rId16"/>
  </p:handoutMasterIdLst>
  <p:sldIdLst>
    <p:sldId id="281" r:id="rId5"/>
    <p:sldId id="257" r:id="rId6"/>
    <p:sldId id="277" r:id="rId7"/>
    <p:sldId id="326" r:id="rId8"/>
    <p:sldId id="296" r:id="rId9"/>
    <p:sldId id="328" r:id="rId10"/>
    <p:sldId id="312" r:id="rId11"/>
    <p:sldId id="327" r:id="rId12"/>
    <p:sldId id="301" r:id="rId13"/>
    <p:sldId id="33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guide id="3" pos="408" userDrawn="1">
          <p15:clr>
            <a:srgbClr val="A4A3A4"/>
          </p15:clr>
        </p15:guide>
        <p15:guide id="4" orient="horz" pos="432" userDrawn="1">
          <p15:clr>
            <a:srgbClr val="A4A3A4"/>
          </p15:clr>
        </p15:guide>
        <p15:guide id="5" pos="727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8CD2"/>
    <a:srgbClr val="AB678E"/>
    <a:srgbClr val="0D3047"/>
    <a:srgbClr val="0B2B41"/>
    <a:srgbClr val="114263"/>
    <a:srgbClr val="401918"/>
    <a:srgbClr val="731F1C"/>
    <a:srgbClr val="B2606E"/>
    <a:srgbClr val="CA929B"/>
    <a:srgbClr val="C88E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E8B1032C-EA38-4F05-BA0D-38AFFFC7BED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715" autoAdjust="0"/>
  </p:normalViewPr>
  <p:slideViewPr>
    <p:cSldViewPr snapToGrid="0">
      <p:cViewPr varScale="1">
        <p:scale>
          <a:sx n="122" d="100"/>
          <a:sy n="122" d="100"/>
        </p:scale>
        <p:origin x="240" y="184"/>
      </p:cViewPr>
      <p:guideLst>
        <p:guide orient="horz" pos="2160"/>
        <p:guide pos="3864"/>
        <p:guide pos="408"/>
        <p:guide orient="horz" pos="432"/>
        <p:guide pos="7272"/>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6-11T14:48:18.018" idx="1">
    <p:pos x="7680" y="-127"/>
    <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D1D01A-5516-4E1C-9A6D-D9EF8C203F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0087A2D-9F8F-45E9-B127-C2407E7953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4338A-2C54-48B6-A869-F1523EB17642}" type="datetimeFigureOut">
              <a:rPr lang="en-US" smtClean="0"/>
              <a:t>2/4/21</a:t>
            </a:fld>
            <a:endParaRPr lang="en-US" dirty="0"/>
          </a:p>
        </p:txBody>
      </p:sp>
      <p:sp>
        <p:nvSpPr>
          <p:cNvPr id="4" name="Footer Placeholder 3">
            <a:extLst>
              <a:ext uri="{FF2B5EF4-FFF2-40B4-BE49-F238E27FC236}">
                <a16:creationId xmlns:a16="http://schemas.microsoft.com/office/drawing/2014/main" id="{60515058-9F03-4AC5-A723-3D23E27720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86E583C-77B5-479A-A9CA-17DC816BC6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3D57C9-54A6-4BAA-A5CD-C535F9370C4B}" type="slidenum">
              <a:rPr lang="en-US" smtClean="0"/>
              <a:t>‹Nº›</a:t>
            </a:fld>
            <a:endParaRPr lang="en-US" dirty="0"/>
          </a:p>
        </p:txBody>
      </p:sp>
    </p:spTree>
    <p:extLst>
      <p:ext uri="{BB962C8B-B14F-4D97-AF65-F5344CB8AC3E}">
        <p14:creationId xmlns:p14="http://schemas.microsoft.com/office/powerpoint/2010/main" val="212036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205A9-A302-429C-8AB8-C362C4362DF4}" type="datetimeFigureOut">
              <a:rPr lang="en-US" smtClean="0"/>
              <a:t>2/4/21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F82289-BCFD-4053-9D06-A9140C63A457}" type="slidenum">
              <a:rPr lang="en-US" smtClean="0"/>
              <a:t>‹Nº›</a:t>
            </a:fld>
            <a:endParaRPr lang="en-US" dirty="0"/>
          </a:p>
        </p:txBody>
      </p:sp>
    </p:spTree>
    <p:extLst>
      <p:ext uri="{BB962C8B-B14F-4D97-AF65-F5344CB8AC3E}">
        <p14:creationId xmlns:p14="http://schemas.microsoft.com/office/powerpoint/2010/main" val="144947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activities in this power point can be done over the course of one </a:t>
            </a:r>
            <a:r>
              <a:rPr lang="en-GB"/>
              <a:t>or two week </a:t>
            </a:r>
            <a:r>
              <a:rPr lang="en-GB" dirty="0"/>
              <a:t>and will also give other opportunities for IDL.</a:t>
            </a:r>
          </a:p>
        </p:txBody>
      </p:sp>
      <p:sp>
        <p:nvSpPr>
          <p:cNvPr id="4" name="Slide Number Placeholder 3"/>
          <p:cNvSpPr>
            <a:spLocks noGrp="1"/>
          </p:cNvSpPr>
          <p:nvPr>
            <p:ph type="sldNum" sz="quarter" idx="5"/>
          </p:nvPr>
        </p:nvSpPr>
        <p:spPr/>
        <p:txBody>
          <a:bodyPr/>
          <a:lstStyle/>
          <a:p>
            <a:fld id="{6BF82289-BCFD-4053-9D06-A9140C63A457}" type="slidenum">
              <a:rPr lang="en-US" smtClean="0"/>
              <a:t>1</a:t>
            </a:fld>
            <a:endParaRPr lang="en-US" dirty="0"/>
          </a:p>
        </p:txBody>
      </p:sp>
    </p:spTree>
    <p:extLst>
      <p:ext uri="{BB962C8B-B14F-4D97-AF65-F5344CB8AC3E}">
        <p14:creationId xmlns:p14="http://schemas.microsoft.com/office/powerpoint/2010/main" val="3640129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BF82289-BCFD-4053-9D06-A9140C63A457}" type="slidenum">
              <a:rPr lang="en-US" smtClean="0"/>
              <a:t>2</a:t>
            </a:fld>
            <a:endParaRPr lang="en-US" dirty="0"/>
          </a:p>
        </p:txBody>
      </p:sp>
    </p:spTree>
    <p:extLst>
      <p:ext uri="{BB962C8B-B14F-4D97-AF65-F5344CB8AC3E}">
        <p14:creationId xmlns:p14="http://schemas.microsoft.com/office/powerpoint/2010/main" val="71917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 prompts on this slide to tell the children that we are going to read a piece of scripture which tells about one of the miracles Jesus performed during his earthly ministry. It is important to stress that the apostles didn’t understand what Jesus was asking them to do but they trusted him. Explain to the children that we don’t need to understand everything God asks us to do but we need to have faith that he has a greater plan. If a bible is available, this can be shared with the children. It is also available on the next slide, slide 4.</a:t>
            </a:r>
          </a:p>
        </p:txBody>
      </p:sp>
      <p:sp>
        <p:nvSpPr>
          <p:cNvPr id="4" name="Slide Number Placeholder 3"/>
          <p:cNvSpPr>
            <a:spLocks noGrp="1"/>
          </p:cNvSpPr>
          <p:nvPr>
            <p:ph type="sldNum" sz="quarter" idx="5"/>
          </p:nvPr>
        </p:nvSpPr>
        <p:spPr/>
        <p:txBody>
          <a:bodyPr/>
          <a:lstStyle/>
          <a:p>
            <a:fld id="{6BF82289-BCFD-4053-9D06-A9140C63A457}" type="slidenum">
              <a:rPr lang="en-US" smtClean="0"/>
              <a:t>3</a:t>
            </a:fld>
            <a:endParaRPr lang="en-US" dirty="0"/>
          </a:p>
        </p:txBody>
      </p:sp>
    </p:spTree>
    <p:extLst>
      <p:ext uri="{BB962C8B-B14F-4D97-AF65-F5344CB8AC3E}">
        <p14:creationId xmlns:p14="http://schemas.microsoft.com/office/powerpoint/2010/main" val="2992914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this piece of scripture then what the video clip on slide 5.</a:t>
            </a:r>
          </a:p>
        </p:txBody>
      </p:sp>
      <p:sp>
        <p:nvSpPr>
          <p:cNvPr id="4" name="Slide Number Placeholder 3"/>
          <p:cNvSpPr>
            <a:spLocks noGrp="1"/>
          </p:cNvSpPr>
          <p:nvPr>
            <p:ph type="sldNum" sz="quarter" idx="5"/>
          </p:nvPr>
        </p:nvSpPr>
        <p:spPr/>
        <p:txBody>
          <a:bodyPr/>
          <a:lstStyle/>
          <a:p>
            <a:fld id="{6BF82289-BCFD-4053-9D06-A9140C63A457}" type="slidenum">
              <a:rPr lang="en-US" smtClean="0"/>
              <a:t>4</a:t>
            </a:fld>
            <a:endParaRPr lang="en-US" dirty="0"/>
          </a:p>
        </p:txBody>
      </p:sp>
    </p:spTree>
    <p:extLst>
      <p:ext uri="{BB962C8B-B14F-4D97-AF65-F5344CB8AC3E}">
        <p14:creationId xmlns:p14="http://schemas.microsoft.com/office/powerpoint/2010/main" val="3733075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short clip illustrates Matthew 14:13-21.</a:t>
            </a:r>
          </a:p>
        </p:txBody>
      </p:sp>
      <p:sp>
        <p:nvSpPr>
          <p:cNvPr id="4" name="Slide Number Placeholder 3"/>
          <p:cNvSpPr>
            <a:spLocks noGrp="1"/>
          </p:cNvSpPr>
          <p:nvPr>
            <p:ph type="sldNum" sz="quarter" idx="5"/>
          </p:nvPr>
        </p:nvSpPr>
        <p:spPr/>
        <p:txBody>
          <a:bodyPr/>
          <a:lstStyle/>
          <a:p>
            <a:fld id="{6BF82289-BCFD-4053-9D06-A9140C63A457}" type="slidenum">
              <a:rPr lang="en-US" smtClean="0"/>
              <a:t>5</a:t>
            </a:fld>
            <a:endParaRPr lang="en-US" dirty="0"/>
          </a:p>
        </p:txBody>
      </p:sp>
    </p:spTree>
    <p:extLst>
      <p:ext uri="{BB962C8B-B14F-4D97-AF65-F5344CB8AC3E}">
        <p14:creationId xmlns:p14="http://schemas.microsoft.com/office/powerpoint/2010/main" val="483003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BF82289-BCFD-4053-9D06-A9140C63A457}" type="slidenum">
              <a:rPr lang="en-US" smtClean="0"/>
              <a:t>6</a:t>
            </a:fld>
            <a:endParaRPr lang="en-US" dirty="0"/>
          </a:p>
        </p:txBody>
      </p:sp>
    </p:spTree>
    <p:extLst>
      <p:ext uri="{BB962C8B-B14F-4D97-AF65-F5344CB8AC3E}">
        <p14:creationId xmlns:p14="http://schemas.microsoft.com/office/powerpoint/2010/main" val="149828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music which will be used during the short prayer service. Children can listen and join in where they can.</a:t>
            </a:r>
          </a:p>
        </p:txBody>
      </p:sp>
      <p:sp>
        <p:nvSpPr>
          <p:cNvPr id="4" name="Slide Number Placeholder 3"/>
          <p:cNvSpPr>
            <a:spLocks noGrp="1"/>
          </p:cNvSpPr>
          <p:nvPr>
            <p:ph type="sldNum" sz="quarter" idx="5"/>
          </p:nvPr>
        </p:nvSpPr>
        <p:spPr/>
        <p:txBody>
          <a:bodyPr/>
          <a:lstStyle/>
          <a:p>
            <a:fld id="{6BF82289-BCFD-4053-9D06-A9140C63A457}" type="slidenum">
              <a:rPr lang="en-US" smtClean="0"/>
              <a:t>7</a:t>
            </a:fld>
            <a:endParaRPr lang="en-US" dirty="0"/>
          </a:p>
        </p:txBody>
      </p:sp>
    </p:spTree>
    <p:extLst>
      <p:ext uri="{BB962C8B-B14F-4D97-AF65-F5344CB8AC3E}">
        <p14:creationId xmlns:p14="http://schemas.microsoft.com/office/powerpoint/2010/main" val="3512080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BF82289-BCFD-4053-9D06-A9140C63A457}" type="slidenum">
              <a:rPr lang="en-US" smtClean="0"/>
              <a:t>8</a:t>
            </a:fld>
            <a:endParaRPr lang="en-US" dirty="0"/>
          </a:p>
        </p:txBody>
      </p:sp>
    </p:spTree>
    <p:extLst>
      <p:ext uri="{BB962C8B-B14F-4D97-AF65-F5344CB8AC3E}">
        <p14:creationId xmlns:p14="http://schemas.microsoft.com/office/powerpoint/2010/main" val="2401621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Gather the children round for this short prayer service. Light a candle (or battery one) if you have one. Click for each line and response. To play the song, click on the l arrow</a:t>
            </a:r>
          </a:p>
        </p:txBody>
      </p:sp>
      <p:sp>
        <p:nvSpPr>
          <p:cNvPr id="4" name="Slide Number Placeholder 3"/>
          <p:cNvSpPr>
            <a:spLocks noGrp="1"/>
          </p:cNvSpPr>
          <p:nvPr>
            <p:ph type="sldNum" sz="quarter" idx="5"/>
          </p:nvPr>
        </p:nvSpPr>
        <p:spPr/>
        <p:txBody>
          <a:bodyPr/>
          <a:lstStyle/>
          <a:p>
            <a:fld id="{6BF82289-BCFD-4053-9D06-A9140C63A457}" type="slidenum">
              <a:rPr lang="en-US" smtClean="0"/>
              <a:t>9</a:t>
            </a:fld>
            <a:endParaRPr lang="en-US" dirty="0"/>
          </a:p>
        </p:txBody>
      </p:sp>
    </p:spTree>
    <p:extLst>
      <p:ext uri="{BB962C8B-B14F-4D97-AF65-F5344CB8AC3E}">
        <p14:creationId xmlns:p14="http://schemas.microsoft.com/office/powerpoint/2010/main" val="3624648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BF82289-BCFD-4053-9D06-A9140C63A457}" type="slidenum">
              <a:rPr lang="en-US" smtClean="0"/>
              <a:t>10</a:t>
            </a:fld>
            <a:endParaRPr lang="en-US" dirty="0"/>
          </a:p>
        </p:txBody>
      </p:sp>
    </p:spTree>
    <p:extLst>
      <p:ext uri="{BB962C8B-B14F-4D97-AF65-F5344CB8AC3E}">
        <p14:creationId xmlns:p14="http://schemas.microsoft.com/office/powerpoint/2010/main" val="2873283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6676569"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667656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12420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0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5512953"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550468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spTree>
    <p:extLst>
      <p:ext uri="{BB962C8B-B14F-4D97-AF65-F5344CB8AC3E}">
        <p14:creationId xmlns:p14="http://schemas.microsoft.com/office/powerpoint/2010/main" val="127085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316020" y="2404234"/>
            <a:ext cx="5330038" cy="1746504"/>
          </a:xfrm>
        </p:spPr>
        <p:txBody>
          <a:bodyPr vert="horz" lIns="0" tIns="45720" rIns="0" bIns="45720" rtlCol="0" anchor="b" anchorCtr="1">
            <a:noAutofit/>
          </a:bodyPr>
          <a:lstStyle>
            <a:lvl1pPr>
              <a:defRPr lang="en-GB" dirty="0">
                <a:solidFill>
                  <a:schemeClr val="bg1"/>
                </a:solidFill>
              </a:defRPr>
            </a:lvl1pPr>
          </a:lstStyle>
          <a:p>
            <a:pPr marL="0" lvl="0"/>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453180" y="4553291"/>
            <a:ext cx="5049510" cy="521208"/>
          </a:xfrm>
        </p:spPr>
        <p:txBody>
          <a:bodyPr vert="horz" lIns="0" tIns="0" rIns="0" bIns="0" rtlCol="0" anchor="t" anchorCtr="1">
            <a:noAutofit/>
          </a:bodyPr>
          <a:lstStyle>
            <a:lvl1pPr marL="0" indent="0">
              <a:lnSpc>
                <a:spcPct val="100000"/>
              </a:lnSpc>
              <a:spcBef>
                <a:spcPts val="0"/>
              </a:spcBef>
              <a:buNone/>
              <a:defRPr lang="en-GB" sz="2000" dirty="0">
                <a:solidFill>
                  <a:schemeClr val="bg1"/>
                </a:solidFill>
              </a:defRPr>
            </a:lvl1pPr>
          </a:lstStyle>
          <a:p>
            <a:pPr lvl="0"/>
            <a:r>
              <a:rPr lang="en-US" noProof="0"/>
              <a:t>Subtitle</a:t>
            </a:r>
          </a:p>
        </p:txBody>
      </p:sp>
    </p:spTree>
    <p:extLst>
      <p:ext uri="{BB962C8B-B14F-4D97-AF65-F5344CB8AC3E}">
        <p14:creationId xmlns:p14="http://schemas.microsoft.com/office/powerpoint/2010/main" val="3477175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tx1"/>
                </a:solidFill>
              </a:defRPr>
            </a:lvl1pPr>
          </a:lstStyle>
          <a:p>
            <a:r>
              <a:rPr lang="en-US" noProof="0" dirty="0"/>
              <a:t>Insert Image</a:t>
            </a:r>
          </a:p>
        </p:txBody>
      </p:sp>
      <p:sp>
        <p:nvSpPr>
          <p:cNvPr id="2" name="Title 1">
            <a:extLst>
              <a:ext uri="{FF2B5EF4-FFF2-40B4-BE49-F238E27FC236}">
                <a16:creationId xmlns:a16="http://schemas.microsoft.com/office/drawing/2014/main" id="{2DCD3B46-48AB-439D-A981-D3596F977592}"/>
              </a:ext>
            </a:extLst>
          </p:cNvPr>
          <p:cNvSpPr>
            <a:spLocks noGrp="1"/>
          </p:cNvSpPr>
          <p:nvPr>
            <p:ph type="title"/>
          </p:nvPr>
        </p:nvSpPr>
        <p:spPr>
          <a:xfrm>
            <a:off x="4590288" y="2313432"/>
            <a:ext cx="6592824" cy="2852737"/>
          </a:xfrm>
        </p:spPr>
        <p:txBody>
          <a:bodyPr vert="horz" lIns="91440" tIns="45720" rIns="91440" bIns="45720" rtlCol="0" anchor="b">
            <a:noAutofit/>
          </a:bodyPr>
          <a:lstStyle>
            <a:lvl1pPr>
              <a:defRPr lang="en-GB" sz="6000" dirty="0">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2728D712-0D13-4ECD-9BEB-B8EE651FF63F}"/>
              </a:ext>
            </a:extLst>
          </p:cNvPr>
          <p:cNvSpPr>
            <a:spLocks noGrp="1"/>
          </p:cNvSpPr>
          <p:nvPr>
            <p:ph type="body" idx="1"/>
          </p:nvPr>
        </p:nvSpPr>
        <p:spPr>
          <a:xfrm>
            <a:off x="4590288" y="5193792"/>
            <a:ext cx="6592824" cy="978408"/>
          </a:xfrm>
        </p:spPr>
        <p:txBody>
          <a:bodyPr vert="horz" lIns="91440" tIns="45720" rIns="91440" bIns="45720" rtlCol="0">
            <a:noAutofit/>
          </a:bodyPr>
          <a:lstStyle>
            <a:lvl1pPr marL="0" indent="0">
              <a:buNone/>
              <a:defRPr lang="en-US" sz="1600">
                <a:solidFill>
                  <a:schemeClr val="bg1"/>
                </a:solidFill>
              </a:defRPr>
            </a:lvl1pPr>
          </a:lstStyle>
          <a:p>
            <a:pPr marL="228600" lvl="0" indent="-228600"/>
            <a:r>
              <a:rPr lang="en-US" noProof="0"/>
              <a:t>Edit Master text styles</a:t>
            </a:r>
          </a:p>
        </p:txBody>
      </p:sp>
    </p:spTree>
    <p:extLst>
      <p:ext uri="{BB962C8B-B14F-4D97-AF65-F5344CB8AC3E}">
        <p14:creationId xmlns:p14="http://schemas.microsoft.com/office/powerpoint/2010/main" val="341130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6836125" y="0"/>
            <a:ext cx="5355875"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4386558"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a:t>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6891564" cy="830997"/>
          </a:xfrm>
        </p:spPr>
        <p:txBody>
          <a:bodyPr vert="horz" wrap="square" lIns="0" tIns="45720" rIns="91440" bIns="45720" rtlCol="0" anchor="t">
            <a:noAutofit/>
          </a:bodyPr>
          <a:lstStyle>
            <a:lvl1pPr>
              <a:defRPr lang="en-GB" sz="2400">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906451"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5645309"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‹Nº›</a:t>
            </a:fld>
            <a:endParaRPr lang="en-US" noProof="0" dirty="0"/>
          </a:p>
        </p:txBody>
      </p:sp>
    </p:spTree>
    <p:extLst>
      <p:ext uri="{BB962C8B-B14F-4D97-AF65-F5344CB8AC3E}">
        <p14:creationId xmlns:p14="http://schemas.microsoft.com/office/powerpoint/2010/main" val="2772049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2 Content_3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888842"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562100"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803242"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Text Placeholder 12">
            <a:extLst>
              <a:ext uri="{FF2B5EF4-FFF2-40B4-BE49-F238E27FC236}">
                <a16:creationId xmlns:a16="http://schemas.microsoft.com/office/drawing/2014/main" id="{DEF523FD-B1FC-40A7-93AA-389CB38E17C0}"/>
              </a:ext>
            </a:extLst>
          </p:cNvPr>
          <p:cNvSpPr>
            <a:spLocks noGrp="1"/>
          </p:cNvSpPr>
          <p:nvPr>
            <p:ph type="body" sz="quarter" idx="15"/>
          </p:nvPr>
        </p:nvSpPr>
        <p:spPr>
          <a:xfrm>
            <a:off x="7129985"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Edit Master text styles</a:t>
            </a:r>
          </a:p>
        </p:txBody>
      </p:sp>
      <p:sp>
        <p:nvSpPr>
          <p:cNvPr id="10" name="Content Placeholder 15">
            <a:extLst>
              <a:ext uri="{FF2B5EF4-FFF2-40B4-BE49-F238E27FC236}">
                <a16:creationId xmlns:a16="http://schemas.microsoft.com/office/drawing/2014/main" id="{B60C8CC8-C869-4395-B389-D76DF4A56AA1}"/>
              </a:ext>
            </a:extLst>
          </p:cNvPr>
          <p:cNvSpPr>
            <a:spLocks noGrp="1"/>
          </p:cNvSpPr>
          <p:nvPr>
            <p:ph sz="quarter" idx="16" hasCustomPrompt="1"/>
          </p:nvPr>
        </p:nvSpPr>
        <p:spPr>
          <a:xfrm>
            <a:off x="8044385"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Slide Number Placeholder 7">
            <a:extLst>
              <a:ext uri="{FF2B5EF4-FFF2-40B4-BE49-F238E27FC236}">
                <a16:creationId xmlns:a16="http://schemas.microsoft.com/office/drawing/2014/main" id="{E10AF5F6-7B7D-4CE6-A1D0-2F46804D3CE7}"/>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‹Nº›</a:t>
            </a:fld>
            <a:endParaRPr lang="en-US" noProof="0" dirty="0"/>
          </a:p>
        </p:txBody>
      </p:sp>
    </p:spTree>
    <p:extLst>
      <p:ext uri="{BB962C8B-B14F-4D97-AF65-F5344CB8AC3E}">
        <p14:creationId xmlns:p14="http://schemas.microsoft.com/office/powerpoint/2010/main" val="105480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3 Content_2 column Vertica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809750" y="1847927"/>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2304413"/>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Text Placeholder 12">
            <a:extLst>
              <a:ext uri="{FF2B5EF4-FFF2-40B4-BE49-F238E27FC236}">
                <a16:creationId xmlns:a16="http://schemas.microsoft.com/office/drawing/2014/main" id="{C3BB8EAB-4266-4938-A8CB-6D18C938017F}"/>
              </a:ext>
            </a:extLst>
          </p:cNvPr>
          <p:cNvSpPr>
            <a:spLocks noGrp="1"/>
          </p:cNvSpPr>
          <p:nvPr>
            <p:ph type="body" sz="quarter" idx="14"/>
          </p:nvPr>
        </p:nvSpPr>
        <p:spPr>
          <a:xfrm>
            <a:off x="1809750" y="4048520"/>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Edit Master text styles</a:t>
            </a:r>
          </a:p>
        </p:txBody>
      </p:sp>
      <p:sp>
        <p:nvSpPr>
          <p:cNvPr id="12" name="Content Placeholder 15">
            <a:extLst>
              <a:ext uri="{FF2B5EF4-FFF2-40B4-BE49-F238E27FC236}">
                <a16:creationId xmlns:a16="http://schemas.microsoft.com/office/drawing/2014/main" id="{716D363C-A0A5-4FB1-8CC2-850C0CD9F4E7}"/>
              </a:ext>
            </a:extLst>
          </p:cNvPr>
          <p:cNvSpPr>
            <a:spLocks noGrp="1"/>
          </p:cNvSpPr>
          <p:nvPr>
            <p:ph sz="quarter" idx="15" hasCustomPrompt="1"/>
          </p:nvPr>
        </p:nvSpPr>
        <p:spPr>
          <a:xfrm>
            <a:off x="647700" y="4505006"/>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5" name="Slide Number Placeholder 7">
            <a:extLst>
              <a:ext uri="{FF2B5EF4-FFF2-40B4-BE49-F238E27FC236}">
                <a16:creationId xmlns:a16="http://schemas.microsoft.com/office/drawing/2014/main" id="{AAF4A39B-C3C3-4691-BB94-371047ADD50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‹Nº›</a:t>
            </a:fld>
            <a:endParaRPr lang="en-US" noProof="0" dirty="0"/>
          </a:p>
        </p:txBody>
      </p:sp>
    </p:spTree>
    <p:extLst>
      <p:ext uri="{BB962C8B-B14F-4D97-AF65-F5344CB8AC3E}">
        <p14:creationId xmlns:p14="http://schemas.microsoft.com/office/powerpoint/2010/main" val="244719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4 Content_1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2438400" cy="424807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Slide Number Placeholder 7">
            <a:extLst>
              <a:ext uri="{FF2B5EF4-FFF2-40B4-BE49-F238E27FC236}">
                <a16:creationId xmlns:a16="http://schemas.microsoft.com/office/drawing/2014/main" id="{100F546D-5491-4A19-9725-5C920C5738B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‹Nº›</a:t>
            </a:fld>
            <a:endParaRPr lang="en-US" noProof="0" dirty="0"/>
          </a:p>
        </p:txBody>
      </p:sp>
    </p:spTree>
    <p:extLst>
      <p:ext uri="{BB962C8B-B14F-4D97-AF65-F5344CB8AC3E}">
        <p14:creationId xmlns:p14="http://schemas.microsoft.com/office/powerpoint/2010/main" val="2215973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5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8534400" cy="4248073"/>
          </a:xfrm>
        </p:spPr>
        <p:txBody>
          <a:bodyPr vert="horz" wrap="square" lIns="0" tIns="45720" rIns="0" bIns="45720" rtlCol="0" anchor="t">
            <a:noAutofit/>
          </a:bodyPr>
          <a:lstStyle>
            <a:lvl1pPr>
              <a:defRPr lang="en-US" sz="1400" dirty="0" smtClean="0">
                <a:solidFill>
                  <a:schemeClr val="tx1"/>
                </a:solidFill>
                <a:latin typeface="+mn-lt"/>
                <a:ea typeface="+mj-ea"/>
                <a:cs typeface="+mj-cs"/>
              </a:defRPr>
            </a:lvl1pPr>
          </a:lstStyle>
          <a:p>
            <a:pPr marL="0" lvl="0">
              <a:lnSpc>
                <a:spcPct val="100000"/>
              </a:lnSpc>
              <a:spcBef>
                <a:spcPct val="0"/>
              </a:spcBef>
              <a:buNone/>
            </a:pPr>
            <a:r>
              <a:rPr lang="en-US" noProof="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tx1"/>
                </a:solidFill>
              </a:defRPr>
            </a:lvl1pPr>
          </a:lstStyle>
          <a:p>
            <a:pPr lvl="0"/>
            <a:r>
              <a:rPr lang="en-US" noProof="0"/>
              <a:t>Icon</a:t>
            </a:r>
          </a:p>
        </p:txBody>
      </p:sp>
      <p:grpSp>
        <p:nvGrpSpPr>
          <p:cNvPr id="11" name="Group 10">
            <a:extLst>
              <a:ext uri="{FF2B5EF4-FFF2-40B4-BE49-F238E27FC236}">
                <a16:creationId xmlns:a16="http://schemas.microsoft.com/office/drawing/2014/main" id="{00AC1958-0DCB-4970-ADE3-E64DAAFC501D}"/>
              </a:ext>
            </a:extLst>
          </p:cNvPr>
          <p:cNvGrpSpPr/>
          <p:nvPr userDrawn="1"/>
        </p:nvGrpSpPr>
        <p:grpSpPr>
          <a:xfrm>
            <a:off x="0" y="6086479"/>
            <a:ext cx="12192000" cy="600974"/>
            <a:chOff x="0" y="6086479"/>
            <a:chExt cx="12192000" cy="600974"/>
          </a:xfrm>
        </p:grpSpPr>
        <p:sp>
          <p:nvSpPr>
            <p:cNvPr id="12" name="Rectangle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7239C02C-1FAD-4E73-AB32-5A30A946A44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5" name="Slide Number Placeholder 5">
            <a:extLst>
              <a:ext uri="{FF2B5EF4-FFF2-40B4-BE49-F238E27FC236}">
                <a16:creationId xmlns:a16="http://schemas.microsoft.com/office/drawing/2014/main" id="{FF40D550-A563-4E50-AEE9-6D9D19499F9F}"/>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‹Nº›</a:t>
            </a:fld>
            <a:endParaRPr lang="en-US" sz="1200" noProof="0" dirty="0">
              <a:solidFill>
                <a:schemeClr val="bg1"/>
              </a:solidFill>
            </a:endParaRPr>
          </a:p>
        </p:txBody>
      </p:sp>
    </p:spTree>
    <p:extLst>
      <p:ext uri="{BB962C8B-B14F-4D97-AF65-F5344CB8AC3E}">
        <p14:creationId xmlns:p14="http://schemas.microsoft.com/office/powerpoint/2010/main" val="183065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‹Nº›</a:t>
            </a:fld>
            <a:endParaRPr lang="en-US" sz="1200" noProof="0" dirty="0">
              <a:solidFill>
                <a:schemeClr val="bg1"/>
              </a:solidFill>
            </a:endParaRPr>
          </a:p>
        </p:txBody>
      </p:sp>
    </p:spTree>
    <p:extLst>
      <p:ext uri="{BB962C8B-B14F-4D97-AF65-F5344CB8AC3E}">
        <p14:creationId xmlns:p14="http://schemas.microsoft.com/office/powerpoint/2010/main" val="15080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Images_Important Text 0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6464300" y="0"/>
            <a:ext cx="5727700" cy="68580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12"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0" y="0"/>
            <a:ext cx="8087304" cy="68580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285750" marR="0" lvl="0" indent="-285750" algn="ctr" defTabSz="914400" rtl="0" eaLnBrk="1" fontAlgn="auto" latinLnBrk="0" hangingPunct="1">
              <a:lnSpc>
                <a:spcPct val="90000"/>
              </a:lnSpc>
              <a:spcBef>
                <a:spcPts val="1000"/>
              </a:spcBef>
              <a:spcAft>
                <a:spcPts val="0"/>
              </a:spcAft>
              <a:buClrTx/>
              <a:buSzTx/>
              <a:tabLst/>
              <a:defRPr/>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785586" y="5047107"/>
            <a:ext cx="5005614" cy="1005840"/>
          </a:xfrm>
        </p:spPr>
        <p:txBody>
          <a:bodyPr vert="horz" wrap="square" lIns="0" tIns="45720" rIns="0" bIns="45720" rtlCol="0" anchor="t">
            <a:noAutofit/>
          </a:bodyPr>
          <a:lstStyle>
            <a:lvl1pPr marL="0" indent="0">
              <a:buNone/>
              <a:defRPr lang="en-US" sz="1600" dirty="0" smtClean="0">
                <a:solidFill>
                  <a:schemeClr val="tx1"/>
                </a:solidFill>
                <a:latin typeface="+mn-lt"/>
                <a:ea typeface="+mj-ea"/>
                <a:cs typeface="+mj-cs"/>
              </a:defRPr>
            </a:lvl1pPr>
          </a:lstStyle>
          <a:p>
            <a:pPr marL="57150" lvl="0" indent="-285750">
              <a:lnSpc>
                <a:spcPct val="100000"/>
              </a:lnSpc>
              <a:spcBef>
                <a:spcPct val="0"/>
              </a:spcBef>
            </a:pPr>
            <a:r>
              <a:rPr lang="en-US" noProof="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785586" y="4081468"/>
            <a:ext cx="5005614" cy="822960"/>
          </a:xfrm>
        </p:spPr>
        <p:txBody>
          <a:bodyPr vert="horz" wrap="square" lIns="0" tIns="45720" rIns="91440" bIns="45720" rtlCol="0" anchor="t">
            <a:noAutofit/>
          </a:bodyPr>
          <a:lstStyle>
            <a:lvl1pPr marL="0" indent="0">
              <a:buFont typeface="Arial" panose="020B0604020202020204" pitchFamily="34" charset="0"/>
              <a:buNone/>
              <a:defRPr lang="en-GB" sz="2400" dirty="0">
                <a:solidFill>
                  <a:schemeClr val="tx1"/>
                </a:solidFill>
                <a:latin typeface="Corbel" panose="020B0503020204020204" pitchFamily="34" charset="0"/>
              </a:defRPr>
            </a:lvl1pPr>
          </a:lstStyle>
          <a:p>
            <a:pPr marL="0" lvl="0">
              <a:lnSpc>
                <a:spcPct val="100000"/>
              </a:lnSpc>
            </a:pPr>
            <a:r>
              <a:rPr lang="en-US" noProof="0"/>
              <a:t>Click to edit Master title style</a:t>
            </a:r>
          </a:p>
        </p:txBody>
      </p:sp>
      <p:sp>
        <p:nvSpPr>
          <p:cNvPr id="20" name="Slide Number Placeholder 7">
            <a:extLst>
              <a:ext uri="{FF2B5EF4-FFF2-40B4-BE49-F238E27FC236}">
                <a16:creationId xmlns:a16="http://schemas.microsoft.com/office/drawing/2014/main" id="{1CEA3362-50AD-4D98-92C4-DA1D8C857A75}"/>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‹Nº›</a:t>
            </a:fld>
            <a:endParaRPr lang="en-US" noProof="0" dirty="0"/>
          </a:p>
        </p:txBody>
      </p:sp>
    </p:spTree>
    <p:extLst>
      <p:ext uri="{BB962C8B-B14F-4D97-AF65-F5344CB8AC3E}">
        <p14:creationId xmlns:p14="http://schemas.microsoft.com/office/powerpoint/2010/main" val="791417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F3686C7-DF83-47D9-A485-35F4F1D36A69}"/>
              </a:ext>
            </a:extLst>
          </p:cNvPr>
          <p:cNvGrpSpPr/>
          <p:nvPr userDrawn="1"/>
        </p:nvGrpSpPr>
        <p:grpSpPr>
          <a:xfrm>
            <a:off x="0" y="6086479"/>
            <a:ext cx="12192000" cy="600974"/>
            <a:chOff x="0" y="6086479"/>
            <a:chExt cx="12192000" cy="600974"/>
          </a:xfrm>
        </p:grpSpPr>
        <p:sp>
          <p:nvSpPr>
            <p:cNvPr id="4" name="Rectangle 3">
              <a:extLst>
                <a:ext uri="{FF2B5EF4-FFF2-40B4-BE49-F238E27FC236}">
                  <a16:creationId xmlns:a16="http://schemas.microsoft.com/office/drawing/2014/main" id="{790B36CF-9391-49E9-B599-8B724B6EF26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468CE156-5D60-42B0-A4F9-33FA8553780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 name="Slide Number Placeholder 7">
            <a:extLst>
              <a:ext uri="{FF2B5EF4-FFF2-40B4-BE49-F238E27FC236}">
                <a16:creationId xmlns:a16="http://schemas.microsoft.com/office/drawing/2014/main" id="{9E4521A1-4C9D-4795-B551-D151E8856AA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‹Nº›</a:t>
            </a:fld>
            <a:endParaRPr lang="en-US" noProof="0" dirty="0"/>
          </a:p>
        </p:txBody>
      </p:sp>
    </p:spTree>
    <p:extLst>
      <p:ext uri="{BB962C8B-B14F-4D97-AF65-F5344CB8AC3E}">
        <p14:creationId xmlns:p14="http://schemas.microsoft.com/office/powerpoint/2010/main" val="540370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0" name="Title 1">
            <a:extLst>
              <a:ext uri="{FF2B5EF4-FFF2-40B4-BE49-F238E27FC236}">
                <a16:creationId xmlns:a16="http://schemas.microsoft.com/office/drawing/2014/main" id="{A75C086E-F523-4C77-938F-0DB6203DBC43}"/>
              </a:ext>
            </a:extLst>
          </p:cNvPr>
          <p:cNvSpPr>
            <a:spLocks noGrp="1"/>
          </p:cNvSpPr>
          <p:nvPr>
            <p:ph type="ctrTitle" hasCustomPrompt="1"/>
          </p:nvPr>
        </p:nvSpPr>
        <p:spPr>
          <a:xfrm>
            <a:off x="691080" y="2139696"/>
            <a:ext cx="5578995" cy="879928"/>
          </a:xfrm>
        </p:spPr>
        <p:txBody>
          <a:bodyPr vert="horz" lIns="91440" tIns="45720" rIns="91440" bIns="45720" rtlCol="0" anchor="ctr" anchorCtr="0">
            <a:noAutofit/>
          </a:bodyPr>
          <a:lstStyle>
            <a:lvl1pPr algn="l">
              <a:defRPr lang="en-GB" b="0" dirty="0">
                <a:solidFill>
                  <a:schemeClr val="bg1"/>
                </a:solidFill>
              </a:defRPr>
            </a:lvl1pPr>
          </a:lstStyle>
          <a:p>
            <a:pPr marL="0" lvl="0" algn="ctr"/>
            <a:r>
              <a:rPr lang="en-US" noProof="0"/>
              <a:t>TITLE</a:t>
            </a:r>
          </a:p>
        </p:txBody>
      </p:sp>
      <p:sp>
        <p:nvSpPr>
          <p:cNvPr id="17" name="Text Placeholder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a:off x="1359075" y="3653097"/>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Name</a:t>
            </a:r>
          </a:p>
        </p:txBody>
      </p:sp>
      <p:sp>
        <p:nvSpPr>
          <p:cNvPr id="18" name="Text Placeholder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a:off x="1359075" y="4392151"/>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Phone</a:t>
            </a:r>
          </a:p>
        </p:txBody>
      </p:sp>
      <p:sp>
        <p:nvSpPr>
          <p:cNvPr id="19" name="Text Placeholder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a:off x="1359075" y="5131205"/>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Email</a:t>
            </a:r>
          </a:p>
        </p:txBody>
      </p:sp>
      <p:sp>
        <p:nvSpPr>
          <p:cNvPr id="20" name="Text Placeholder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a:off x="1359075" y="5870258"/>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Website</a:t>
            </a:r>
          </a:p>
        </p:txBody>
      </p:sp>
      <p:sp>
        <p:nvSpPr>
          <p:cNvPr id="3" name="Content Placeholder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a:off x="691080" y="4295744"/>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8" name="Content Placeholder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a:off x="691080" y="5034798"/>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9" name="Content Placeholder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a:off x="691080" y="5773851"/>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30" name="Content Placeholder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a:off x="691080" y="3556690"/>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Tree>
    <p:extLst>
      <p:ext uri="{BB962C8B-B14F-4D97-AF65-F5344CB8AC3E}">
        <p14:creationId xmlns:p14="http://schemas.microsoft.com/office/powerpoint/2010/main" val="4169354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3" name="Freeform: Shape 12">
            <a:extLst>
              <a:ext uri="{FF2B5EF4-FFF2-40B4-BE49-F238E27FC236}">
                <a16:creationId xmlns:a16="http://schemas.microsoft.com/office/drawing/2014/main" id="{5BE10AC4-CBFC-4ECF-92D5-9CE1874F58D7}"/>
              </a:ext>
            </a:extLst>
          </p:cNvPr>
          <p:cNvSpPr/>
          <p:nvPr userDrawn="1"/>
        </p:nvSpPr>
        <p:spPr>
          <a:xfrm>
            <a:off x="0" y="0"/>
            <a:ext cx="8568965"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466734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4334810"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3873491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‹Nº›</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C7BBA6D3-FEB9-412B-8FBB-095FC3A60ABF}"/>
              </a:ext>
            </a:extLst>
          </p:cNvPr>
          <p:cNvSpPr>
            <a:spLocks noGrp="1"/>
          </p:cNvSpPr>
          <p:nvPr>
            <p:ph idx="1"/>
          </p:nvPr>
        </p:nvSpPr>
        <p:spPr>
          <a:xfrm>
            <a:off x="633186" y="1825625"/>
            <a:ext cx="10815864"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01002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‹Nº›</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64A4F74B-B2CD-407C-865A-037EDFAC9DB0}"/>
              </a:ext>
            </a:extLst>
          </p:cNvPr>
          <p:cNvSpPr>
            <a:spLocks noGrp="1"/>
          </p:cNvSpPr>
          <p:nvPr>
            <p:ph sz="half" idx="1"/>
          </p:nvPr>
        </p:nvSpPr>
        <p:spPr>
          <a:xfrm>
            <a:off x="633186" y="1825625"/>
            <a:ext cx="5386614"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3">
            <a:extLst>
              <a:ext uri="{FF2B5EF4-FFF2-40B4-BE49-F238E27FC236}">
                <a16:creationId xmlns:a16="http://schemas.microsoft.com/office/drawing/2014/main" id="{A2548E2E-973A-4D52-ACB9-BF564F407308}"/>
              </a:ext>
            </a:extLst>
          </p:cNvPr>
          <p:cNvSpPr>
            <a:spLocks noGrp="1"/>
          </p:cNvSpPr>
          <p:nvPr>
            <p:ph sz="half" idx="2"/>
          </p:nvPr>
        </p:nvSpPr>
        <p:spPr>
          <a:xfrm>
            <a:off x="6172200" y="1825625"/>
            <a:ext cx="5276850"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51069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‹Nº›</a:t>
            </a:fld>
            <a:endParaRPr lang="en-US" sz="1200" noProof="0" dirty="0">
              <a:solidFill>
                <a:schemeClr val="bg1"/>
              </a:solidFill>
            </a:endParaRPr>
          </a:p>
        </p:txBody>
      </p:sp>
      <p:sp>
        <p:nvSpPr>
          <p:cNvPr id="9" name="Text Placeholder 2">
            <a:extLst>
              <a:ext uri="{FF2B5EF4-FFF2-40B4-BE49-F238E27FC236}">
                <a16:creationId xmlns:a16="http://schemas.microsoft.com/office/drawing/2014/main" id="{10CD1AD0-C8B7-4785-A47D-D822CF4F248F}"/>
              </a:ext>
            </a:extLst>
          </p:cNvPr>
          <p:cNvSpPr>
            <a:spLocks noGrp="1"/>
          </p:cNvSpPr>
          <p:nvPr>
            <p:ph type="body" idx="1"/>
          </p:nvPr>
        </p:nvSpPr>
        <p:spPr>
          <a:xfrm>
            <a:off x="633186" y="1681163"/>
            <a:ext cx="533214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0" name="Text Placeholder 4">
            <a:extLst>
              <a:ext uri="{FF2B5EF4-FFF2-40B4-BE49-F238E27FC236}">
                <a16:creationId xmlns:a16="http://schemas.microsoft.com/office/drawing/2014/main" id="{90A1BBCF-EEF1-4C9A-BA10-9657A79560D3}"/>
              </a:ext>
            </a:extLst>
          </p:cNvPr>
          <p:cNvSpPr>
            <a:spLocks noGrp="1"/>
          </p:cNvSpPr>
          <p:nvPr>
            <p:ph type="body" sz="quarter" idx="3"/>
          </p:nvPr>
        </p:nvSpPr>
        <p:spPr>
          <a:xfrm>
            <a:off x="6172200" y="1681163"/>
            <a:ext cx="5276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1" name="Content Placeholder 3">
            <a:extLst>
              <a:ext uri="{FF2B5EF4-FFF2-40B4-BE49-F238E27FC236}">
                <a16:creationId xmlns:a16="http://schemas.microsoft.com/office/drawing/2014/main" id="{79F8415A-57A2-4D5C-97B0-E78499CC7C6F}"/>
              </a:ext>
            </a:extLst>
          </p:cNvPr>
          <p:cNvSpPr>
            <a:spLocks noGrp="1"/>
          </p:cNvSpPr>
          <p:nvPr>
            <p:ph sz="half" idx="2"/>
          </p:nvPr>
        </p:nvSpPr>
        <p:spPr>
          <a:xfrm>
            <a:off x="633186" y="2505075"/>
            <a:ext cx="5332147"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5">
            <a:extLst>
              <a:ext uri="{FF2B5EF4-FFF2-40B4-BE49-F238E27FC236}">
                <a16:creationId xmlns:a16="http://schemas.microsoft.com/office/drawing/2014/main" id="{37A31490-A10D-455A-B515-E26064D0E10A}"/>
              </a:ext>
            </a:extLst>
          </p:cNvPr>
          <p:cNvSpPr>
            <a:spLocks noGrp="1"/>
          </p:cNvSpPr>
          <p:nvPr>
            <p:ph sz="quarter" idx="4"/>
          </p:nvPr>
        </p:nvSpPr>
        <p:spPr>
          <a:xfrm>
            <a:off x="6172200" y="2505075"/>
            <a:ext cx="5276850"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49070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‹Nº›</a:t>
            </a:fld>
            <a:endParaRPr lang="en-US" sz="1200" noProof="0" dirty="0">
              <a:solidFill>
                <a:schemeClr val="bg1"/>
              </a:solidFill>
            </a:endParaRPr>
          </a:p>
        </p:txBody>
      </p:sp>
      <p:sp>
        <p:nvSpPr>
          <p:cNvPr id="9" name="Text Placeholder 3">
            <a:extLst>
              <a:ext uri="{FF2B5EF4-FFF2-40B4-BE49-F238E27FC236}">
                <a16:creationId xmlns:a16="http://schemas.microsoft.com/office/drawing/2014/main" id="{9F5DF135-B773-4FF0-A198-687768159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0" name="Content Placeholder 2">
            <a:extLst>
              <a:ext uri="{FF2B5EF4-FFF2-40B4-BE49-F238E27FC236}">
                <a16:creationId xmlns:a16="http://schemas.microsoft.com/office/drawing/2014/main" id="{4D4BA48E-457A-42FA-BC00-3AE386B38A0C}"/>
              </a:ext>
            </a:extLst>
          </p:cNvPr>
          <p:cNvSpPr>
            <a:spLocks noGrp="1"/>
          </p:cNvSpPr>
          <p:nvPr>
            <p:ph idx="1"/>
          </p:nvPr>
        </p:nvSpPr>
        <p:spPr>
          <a:xfrm>
            <a:off x="5183188" y="987425"/>
            <a:ext cx="62658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1">
            <a:extLst>
              <a:ext uri="{FF2B5EF4-FFF2-40B4-BE49-F238E27FC236}">
                <a16:creationId xmlns:a16="http://schemas.microsoft.com/office/drawing/2014/main" id="{43DF8AE6-3466-400C-B6F1-335DF4DED075}"/>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Tree>
    <p:extLst>
      <p:ext uri="{BB962C8B-B14F-4D97-AF65-F5344CB8AC3E}">
        <p14:creationId xmlns:p14="http://schemas.microsoft.com/office/powerpoint/2010/main" val="3976986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‹Nº›</a:t>
            </a:fld>
            <a:endParaRPr lang="en-US" sz="1200" noProof="0" dirty="0">
              <a:solidFill>
                <a:schemeClr val="bg1"/>
              </a:solidFill>
            </a:endParaRPr>
          </a:p>
        </p:txBody>
      </p:sp>
      <p:sp>
        <p:nvSpPr>
          <p:cNvPr id="9" name="Title 1">
            <a:extLst>
              <a:ext uri="{FF2B5EF4-FFF2-40B4-BE49-F238E27FC236}">
                <a16:creationId xmlns:a16="http://schemas.microsoft.com/office/drawing/2014/main" id="{A3EA16B2-FFAE-4A6E-977D-191BC1DB5B28}"/>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0" name="Text Placeholder 3">
            <a:extLst>
              <a:ext uri="{FF2B5EF4-FFF2-40B4-BE49-F238E27FC236}">
                <a16:creationId xmlns:a16="http://schemas.microsoft.com/office/drawing/2014/main" id="{436B2E80-B2B9-4309-8C9B-11D0B83C4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1" name="Picture Placeholder 2">
            <a:extLst>
              <a:ext uri="{FF2B5EF4-FFF2-40B4-BE49-F238E27FC236}">
                <a16:creationId xmlns:a16="http://schemas.microsoft.com/office/drawing/2014/main" id="{03DB89DF-F372-4E54-9DFD-D53E42A2B8E8}"/>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4294346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tx1"/>
                </a:solidFill>
              </a:defRPr>
            </a:lvl1pPr>
          </a:lstStyle>
          <a:p>
            <a:pPr algn="ctr"/>
            <a:fld id="{817179DE-9BF3-494C-804F-0C7C90AC8700}" type="slidenum">
              <a:rPr lang="en-US" noProof="0" smtClean="0"/>
              <a:pPr algn="ctr"/>
              <a:t>‹Nº›</a:t>
            </a:fld>
            <a:endParaRPr lang="en-US" noProof="0" dirty="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09677071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70" r:id="rId10"/>
    <p:sldLayoutId id="2147483669" r:id="rId11"/>
    <p:sldLayoutId id="2147483655"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png"/><Relationship Id="rId5" Type="http://schemas.openxmlformats.org/officeDocument/2006/relationships/image" Target="../media/image12.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sv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B90EB26-97FD-4B8B-86E0-B00589E0946D}"/>
              </a:ext>
            </a:extLst>
          </p:cNvPr>
          <p:cNvPicPr>
            <a:picLocks noGrp="1" noChangeAspect="1"/>
          </p:cNvPicPr>
          <p:nvPr>
            <p:ph type="pic" sz="quarter" idx="10"/>
          </p:nvPr>
        </p:nvPicPr>
        <p:blipFill>
          <a:blip r:embed="rId3"/>
          <a:stretch>
            <a:fillRect/>
          </a:stretch>
        </p:blipFill>
        <p:spPr>
          <a:xfrm>
            <a:off x="390271" y="1058209"/>
            <a:ext cx="5915675" cy="3985632"/>
          </a:xfrm>
          <a:prstGeom prst="rect">
            <a:avLst/>
          </a:prstGeom>
          <a:ln w="228600" cap="sq" cmpd="thickThin">
            <a:solidFill>
              <a:srgbClr val="000000"/>
            </a:solidFill>
            <a:prstDash val="solid"/>
            <a:miter lim="800000"/>
          </a:ln>
          <a:effectLst>
            <a:innerShdw blurRad="76200">
              <a:srgbClr val="000000"/>
            </a:innerShdw>
          </a:effectLst>
        </p:spPr>
      </p:pic>
      <p:sp>
        <p:nvSpPr>
          <p:cNvPr id="2" name="Title 1" descr="title">
            <a:extLst>
              <a:ext uri="{FF2B5EF4-FFF2-40B4-BE49-F238E27FC236}">
                <a16:creationId xmlns:a16="http://schemas.microsoft.com/office/drawing/2014/main" id="{28BAA8DA-C40B-4AB9-9407-30FB70335152}"/>
              </a:ext>
            </a:extLst>
          </p:cNvPr>
          <p:cNvSpPr>
            <a:spLocks noGrp="1"/>
          </p:cNvSpPr>
          <p:nvPr>
            <p:ph type="ctrTitle"/>
          </p:nvPr>
        </p:nvSpPr>
        <p:spPr>
          <a:xfrm>
            <a:off x="7274144" y="1406769"/>
            <a:ext cx="4379976" cy="3985632"/>
          </a:xfrm>
        </p:spPr>
        <p:txBody>
          <a:bodyPr/>
          <a:lstStyle/>
          <a:p>
            <a:pPr algn="ctr"/>
            <a:r>
              <a:rPr lang="en-US" dirty="0">
                <a:latin typeface="Arial Rounded MT Bold" panose="020F0704030504030204" pitchFamily="34" charset="0"/>
              </a:rPr>
              <a:t>   </a:t>
            </a:r>
            <a:r>
              <a:rPr lang="en-US">
                <a:latin typeface="Arial Rounded MT Bold" panose="020F0704030504030204" pitchFamily="34" charset="0"/>
              </a:rPr>
              <a:t>Primary 4</a:t>
            </a:r>
            <a:br>
              <a:rPr lang="en-US" sz="4000">
                <a:latin typeface="Arial Rounded MT Bold" panose="020F0704030504030204" pitchFamily="34" charset="0"/>
              </a:rPr>
            </a:br>
            <a:r>
              <a:rPr lang="en-US" sz="4000">
                <a:latin typeface="Arial Rounded MT Bold" panose="020F0704030504030204" pitchFamily="34" charset="0"/>
              </a:rPr>
              <a:t>February week 5</a:t>
            </a:r>
            <a:br>
              <a:rPr lang="en-US" dirty="0"/>
            </a:br>
            <a:r>
              <a:rPr lang="en-US" dirty="0">
                <a:solidFill>
                  <a:srgbClr val="AB678E"/>
                </a:solidFill>
              </a:rPr>
              <a:t>Life of Jesus</a:t>
            </a:r>
            <a:br>
              <a:rPr lang="en-US" dirty="0">
                <a:solidFill>
                  <a:srgbClr val="AB678E"/>
                </a:solidFill>
              </a:rPr>
            </a:br>
            <a:r>
              <a:rPr lang="en-US" dirty="0">
                <a:solidFill>
                  <a:srgbClr val="AB678E"/>
                </a:solidFill>
              </a:rPr>
              <a:t>‘Jesus feeds the Five Thousand’</a:t>
            </a:r>
            <a:br>
              <a:rPr lang="en-US" dirty="0">
                <a:solidFill>
                  <a:srgbClr val="AB678E"/>
                </a:solidFill>
              </a:rPr>
            </a:br>
            <a:br>
              <a:rPr lang="en-US" sz="3600" dirty="0">
                <a:solidFill>
                  <a:srgbClr val="00B0F0"/>
                </a:solidFill>
              </a:rPr>
            </a:br>
            <a:r>
              <a:rPr lang="en-US" sz="3600" dirty="0">
                <a:solidFill>
                  <a:srgbClr val="00B0F0"/>
                </a:solidFill>
              </a:rPr>
              <a:t> </a:t>
            </a:r>
          </a:p>
        </p:txBody>
      </p:sp>
      <p:sp>
        <p:nvSpPr>
          <p:cNvPr id="12" name="Subtitle 11" descr="subtitle">
            <a:extLst>
              <a:ext uri="{FF2B5EF4-FFF2-40B4-BE49-F238E27FC236}">
                <a16:creationId xmlns:a16="http://schemas.microsoft.com/office/drawing/2014/main" id="{B28A8D9C-5123-4D2B-9272-016EF90E0E50}"/>
              </a:ext>
            </a:extLst>
          </p:cNvPr>
          <p:cNvSpPr>
            <a:spLocks noGrp="1"/>
          </p:cNvSpPr>
          <p:nvPr>
            <p:ph type="subTitle" idx="1"/>
          </p:nvPr>
        </p:nvSpPr>
        <p:spPr/>
        <p:txBody>
          <a:bodyPr/>
          <a:lstStyle/>
          <a:p>
            <a:r>
              <a:rPr lang="en-US" sz="3600" dirty="0"/>
              <a:t>Pupil Resources</a:t>
            </a:r>
          </a:p>
        </p:txBody>
      </p:sp>
      <p:grpSp>
        <p:nvGrpSpPr>
          <p:cNvPr id="4" name="Group 3">
            <a:extLst>
              <a:ext uri="{FF2B5EF4-FFF2-40B4-BE49-F238E27FC236}">
                <a16:creationId xmlns:a16="http://schemas.microsoft.com/office/drawing/2014/main" id="{EB664AAE-5AE9-41D7-8346-002B9F445323}"/>
              </a:ext>
              <a:ext uri="{C183D7F6-B498-43B3-948B-1728B52AA6E4}">
                <adec:decorative xmlns:adec="http://schemas.microsoft.com/office/drawing/2017/decorative" val="1"/>
              </a:ext>
            </a:extLst>
          </p:cNvPr>
          <p:cNvGrpSpPr/>
          <p:nvPr/>
        </p:nvGrpSpPr>
        <p:grpSpPr>
          <a:xfrm>
            <a:off x="-3740" y="0"/>
            <a:ext cx="45719" cy="6858000"/>
            <a:chOff x="-3740" y="0"/>
            <a:chExt cx="6208649" cy="6858000"/>
          </a:xfrm>
        </p:grpSpPr>
        <p:sp>
          <p:nvSpPr>
            <p:cNvPr id="11" name="Freeform: Shape 10">
              <a:extLst>
                <a:ext uri="{FF2B5EF4-FFF2-40B4-BE49-F238E27FC236}">
                  <a16:creationId xmlns:a16="http://schemas.microsoft.com/office/drawing/2014/main" id="{927C3783-B800-4093-BB0D-D5AEF08C3B59}"/>
                </a:ext>
              </a:extLst>
            </p:cNvPr>
            <p:cNvSpPr/>
            <p:nvPr/>
          </p:nvSpPr>
          <p:spPr>
            <a:xfrm>
              <a:off x="-3740"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B576E978-A841-4A4F-B153-CC369D9391D3}"/>
                </a:ext>
              </a:extLst>
            </p:cNvPr>
            <p:cNvSpPr/>
            <p:nvPr/>
          </p:nvSpPr>
          <p:spPr>
            <a:xfrm>
              <a:off x="1451429" y="0"/>
              <a:ext cx="3222172"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2556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C2A7DCB-B005-424A-8446-ACA533D0BC8B}"/>
              </a:ext>
            </a:extLst>
          </p:cNvPr>
          <p:cNvPicPr>
            <a:picLocks noGrp="1" noChangeAspect="1"/>
          </p:cNvPicPr>
          <p:nvPr>
            <p:ph type="pic" sz="quarter" idx="10"/>
          </p:nvPr>
        </p:nvPicPr>
        <p:blipFill>
          <a:blip r:embed="rId3"/>
          <a:stretch>
            <a:fillRect/>
          </a:stretch>
        </p:blipFill>
        <p:spPr>
          <a:xfrm>
            <a:off x="8501302" y="1723490"/>
            <a:ext cx="3690698" cy="3952190"/>
          </a:xfrm>
        </p:spPr>
      </p:pic>
      <p:grpSp>
        <p:nvGrpSpPr>
          <p:cNvPr id="11" name="Group 10">
            <a:extLst>
              <a:ext uri="{FF2B5EF4-FFF2-40B4-BE49-F238E27FC236}">
                <a16:creationId xmlns:a16="http://schemas.microsoft.com/office/drawing/2014/main" id="{AB025618-C830-4992-9CD3-D9E49BC79E67}"/>
              </a:ext>
              <a:ext uri="{C183D7F6-B498-43B3-948B-1728B52AA6E4}">
                <adec:decorative xmlns:adec="http://schemas.microsoft.com/office/drawing/2017/decorative" val="1"/>
              </a:ext>
            </a:extLst>
          </p:cNvPr>
          <p:cNvGrpSpPr/>
          <p:nvPr/>
        </p:nvGrpSpPr>
        <p:grpSpPr>
          <a:xfrm>
            <a:off x="2595847" y="0"/>
            <a:ext cx="6959745" cy="6858000"/>
            <a:chOff x="1826589" y="0"/>
            <a:chExt cx="7388298" cy="6858000"/>
          </a:xfrm>
        </p:grpSpPr>
        <p:sp>
          <p:nvSpPr>
            <p:cNvPr id="10" name="Parallelogram 9">
              <a:extLst>
                <a:ext uri="{FF2B5EF4-FFF2-40B4-BE49-F238E27FC236}">
                  <a16:creationId xmlns:a16="http://schemas.microsoft.com/office/drawing/2014/main" id="{11E692D4-6AEA-4652-A7AE-A02328258A55}"/>
                </a:ext>
              </a:extLst>
            </p:cNvPr>
            <p:cNvSpPr/>
            <p:nvPr/>
          </p:nvSpPr>
          <p:spPr>
            <a:xfrm>
              <a:off x="2618099"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A134AA32-2418-4A09-9BA8-ED7207AC0D74}"/>
                </a:ext>
              </a:extLst>
            </p:cNvPr>
            <p:cNvSpPr/>
            <p:nvPr/>
          </p:nvSpPr>
          <p:spPr>
            <a:xfrm>
              <a:off x="1994386"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0051AD99-BC4A-487F-BE1C-486FC5B8E9F2}"/>
                </a:ext>
              </a:extLst>
            </p:cNvPr>
            <p:cNvSpPr/>
            <p:nvPr/>
          </p:nvSpPr>
          <p:spPr>
            <a:xfrm>
              <a:off x="1826589"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p:txBody>
          <a:bodyPr/>
          <a:lstStyle/>
          <a:p>
            <a:pPr algn="ctr"/>
            <a:r>
              <a:rPr lang="en-US" sz="4400" dirty="0">
                <a:solidFill>
                  <a:srgbClr val="0070C0"/>
                </a:solidFill>
              </a:rPr>
              <a:t>What are we learning about this week?</a:t>
            </a:r>
          </a:p>
        </p:txBody>
      </p:sp>
      <p:pic>
        <p:nvPicPr>
          <p:cNvPr id="35" name="Content Placeholder 34" descr="Open Book">
            <a:extLst>
              <a:ext uri="{FF2B5EF4-FFF2-40B4-BE49-F238E27FC236}">
                <a16:creationId xmlns:a16="http://schemas.microsoft.com/office/drawing/2014/main" id="{56174A3F-A7B3-40BE-88BD-1796890E4B44}"/>
              </a:ext>
            </a:extLst>
          </p:cNvPr>
          <p:cNvPicPr>
            <a:picLocks noGrp="1" noChangeAspect="1"/>
          </p:cNvPicPr>
          <p:nvPr>
            <p:ph sz="quarter" idx="13"/>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879410" y="1792036"/>
            <a:ext cx="548640" cy="548640"/>
          </a:xfrm>
        </p:spPr>
      </p:pic>
      <p:sp>
        <p:nvSpPr>
          <p:cNvPr id="23" name="Text Placeholder 22" descr="content block 1">
            <a:extLst>
              <a:ext uri="{FF2B5EF4-FFF2-40B4-BE49-F238E27FC236}">
                <a16:creationId xmlns:a16="http://schemas.microsoft.com/office/drawing/2014/main" id="{B88939B0-5B9A-4423-AFD1-CF6B22268795}"/>
              </a:ext>
            </a:extLst>
          </p:cNvPr>
          <p:cNvSpPr>
            <a:spLocks noGrp="1"/>
          </p:cNvSpPr>
          <p:nvPr>
            <p:ph type="body" sz="quarter" idx="11"/>
          </p:nvPr>
        </p:nvSpPr>
        <p:spPr>
          <a:xfrm>
            <a:off x="647700" y="2166425"/>
            <a:ext cx="2834640" cy="4418163"/>
          </a:xfrm>
        </p:spPr>
        <p:txBody>
          <a:bodyPr/>
          <a:lstStyle/>
          <a:p>
            <a:r>
              <a:rPr lang="en-US" sz="2000" dirty="0">
                <a:solidFill>
                  <a:srgbClr val="FF0000"/>
                </a:solidFill>
                <a:latin typeface="Arial Rounded MT Bold" panose="020F0704030504030204" pitchFamily="34" charset="0"/>
              </a:rPr>
              <a:t>I am learning </a:t>
            </a:r>
            <a:r>
              <a:rPr lang="en-US" sz="2000" dirty="0">
                <a:latin typeface="Arial Rounded MT Bold" panose="020F0704030504030204" pitchFamily="34" charset="0"/>
              </a:rPr>
              <a:t>:</a:t>
            </a:r>
          </a:p>
          <a:p>
            <a:r>
              <a:rPr lang="en-US" sz="2000" dirty="0">
                <a:latin typeface="Arial Rounded MT Bold" panose="020F0704030504030204" pitchFamily="34" charset="0"/>
              </a:rPr>
              <a:t>*about The Feeding of the 5000( Matthew 14:13-21)</a:t>
            </a:r>
          </a:p>
          <a:p>
            <a:r>
              <a:rPr lang="en-US" sz="2000" dirty="0">
                <a:latin typeface="Arial Rounded MT Bold" panose="020F0704030504030204" pitchFamily="34" charset="0"/>
              </a:rPr>
              <a:t>*that Jesus teaches, heals and nourishes us when we ask him</a:t>
            </a:r>
          </a:p>
          <a:p>
            <a:r>
              <a:rPr lang="en-US" sz="2000" dirty="0">
                <a:latin typeface="Arial Rounded MT Bold" panose="020F0704030504030204" pitchFamily="34" charset="0"/>
              </a:rPr>
              <a:t>*that Jesus performed miracles whilst on earth</a:t>
            </a:r>
          </a:p>
        </p:txBody>
      </p:sp>
      <p:pic>
        <p:nvPicPr>
          <p:cNvPr id="36" name="Content Placeholder 35" descr="Medal">
            <a:extLst>
              <a:ext uri="{FF2B5EF4-FFF2-40B4-BE49-F238E27FC236}">
                <a16:creationId xmlns:a16="http://schemas.microsoft.com/office/drawing/2014/main" id="{A960174C-A9DE-472D-BF1C-B13108BD70B7}"/>
              </a:ext>
            </a:extLst>
          </p:cNvPr>
          <p:cNvPicPr>
            <a:picLocks noGrp="1" noChangeAspect="1"/>
          </p:cNvPicPr>
          <p:nvPr>
            <p:ph sz="quarter" idx="14"/>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647054" y="1792036"/>
            <a:ext cx="548640" cy="548640"/>
          </a:xfrm>
        </p:spPr>
      </p:pic>
      <p:sp>
        <p:nvSpPr>
          <p:cNvPr id="24" name="Text Placeholder 23" descr="content block 2">
            <a:extLst>
              <a:ext uri="{FF2B5EF4-FFF2-40B4-BE49-F238E27FC236}">
                <a16:creationId xmlns:a16="http://schemas.microsoft.com/office/drawing/2014/main" id="{C3930A4E-1302-4AC9-86A3-C4E8AF186ED8}"/>
              </a:ext>
            </a:extLst>
          </p:cNvPr>
          <p:cNvSpPr>
            <a:spLocks noGrp="1"/>
          </p:cNvSpPr>
          <p:nvPr>
            <p:ph type="body" sz="quarter" idx="12"/>
          </p:nvPr>
        </p:nvSpPr>
        <p:spPr>
          <a:xfrm>
            <a:off x="4458892" y="2166425"/>
            <a:ext cx="2834640" cy="4189336"/>
          </a:xfrm>
        </p:spPr>
        <p:txBody>
          <a:bodyPr/>
          <a:lstStyle/>
          <a:p>
            <a:r>
              <a:rPr lang="en-US" dirty="0"/>
              <a:t>.</a:t>
            </a:r>
            <a:r>
              <a:rPr lang="en-US" dirty="0">
                <a:latin typeface="Arial Rounded MT Bold" panose="020F0704030504030204" pitchFamily="34" charset="0"/>
              </a:rPr>
              <a:t> </a:t>
            </a:r>
            <a:r>
              <a:rPr lang="en-US" sz="2000" dirty="0">
                <a:solidFill>
                  <a:srgbClr val="FF0000"/>
                </a:solidFill>
                <a:latin typeface="Arial Rounded MT Bold" panose="020F0704030504030204" pitchFamily="34" charset="0"/>
              </a:rPr>
              <a:t>I can :</a:t>
            </a:r>
            <a:endParaRPr lang="en-US" sz="2000" dirty="0">
              <a:latin typeface="Arial Rounded MT Bold" panose="020F0704030504030204" pitchFamily="34" charset="0"/>
            </a:endParaRPr>
          </a:p>
          <a:p>
            <a:r>
              <a:rPr lang="en-US" sz="2000" dirty="0">
                <a:latin typeface="Arial Rounded MT Bold" panose="020F0704030504030204" pitchFamily="34" charset="0"/>
              </a:rPr>
              <a:t>*reflect on The Feeding of the 5000</a:t>
            </a:r>
          </a:p>
          <a:p>
            <a:r>
              <a:rPr lang="en-US" sz="2000" dirty="0">
                <a:latin typeface="Arial Rounded MT Bold" panose="020F0704030504030204" pitchFamily="34" charset="0"/>
              </a:rPr>
              <a:t>*ask God, in prayer, for what we need</a:t>
            </a:r>
          </a:p>
          <a:p>
            <a:r>
              <a:rPr lang="en-US" sz="2000" dirty="0">
                <a:latin typeface="Arial Rounded MT Bold" panose="020F0704030504030204" pitchFamily="34" charset="0"/>
              </a:rPr>
              <a:t>*discuss my thoughts about the miracle of the Feeding of the 5000</a:t>
            </a:r>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Slide Number Placeholder 5" descr="Slide number">
            <a:extLst>
              <a:ext uri="{FF2B5EF4-FFF2-40B4-BE49-F238E27FC236}">
                <a16:creationId xmlns:a16="http://schemas.microsoft.com/office/drawing/2014/main" id="{11457662-C1A5-4B93-8E30-88025E27C462}"/>
              </a:ext>
              <a:ext uri="{C183D7F6-B498-43B3-948B-1728B52AA6E4}">
                <adec:decorative xmlns:adec="http://schemas.microsoft.com/office/drawing/2017/decorative"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2</a:t>
            </a:fld>
            <a:endParaRPr lang="en-US" sz="1200" dirty="0">
              <a:solidFill>
                <a:schemeClr val="bg1"/>
              </a:solidFill>
            </a:endParaRPr>
          </a:p>
        </p:txBody>
      </p:sp>
    </p:spTree>
    <p:extLst>
      <p:ext uri="{BB962C8B-B14F-4D97-AF65-F5344CB8AC3E}">
        <p14:creationId xmlns:p14="http://schemas.microsoft.com/office/powerpoint/2010/main" val="320712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
                                            <p:txEl>
                                              <p:pRg st="0" end="0"/>
                                            </p:txEl>
                                          </p:spTgt>
                                        </p:tgtEl>
                                        <p:attrNameLst>
                                          <p:attrName>style.visibility</p:attrName>
                                        </p:attrNameLst>
                                      </p:cBhvr>
                                      <p:to>
                                        <p:strVal val="visible"/>
                                      </p:to>
                                    </p:set>
                                    <p:animEffect transition="in" filter="fade">
                                      <p:cBhvr>
                                        <p:cTn id="14" dur="1000"/>
                                        <p:tgtEl>
                                          <p:spTgt spid="23">
                                            <p:txEl>
                                              <p:pRg st="0" end="0"/>
                                            </p:txEl>
                                          </p:spTgt>
                                        </p:tgtEl>
                                      </p:cBhvr>
                                    </p:animEffect>
                                    <p:anim calcmode="lin" valueType="num">
                                      <p:cBhvr>
                                        <p:cTn id="15"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
                                            <p:txEl>
                                              <p:pRg st="1" end="1"/>
                                            </p:txEl>
                                          </p:spTgt>
                                        </p:tgtEl>
                                        <p:attrNameLst>
                                          <p:attrName>style.visibility</p:attrName>
                                        </p:attrNameLst>
                                      </p:cBhvr>
                                      <p:to>
                                        <p:strVal val="visible"/>
                                      </p:to>
                                    </p:set>
                                    <p:animEffect transition="in" filter="fade">
                                      <p:cBhvr>
                                        <p:cTn id="21" dur="1000"/>
                                        <p:tgtEl>
                                          <p:spTgt spid="23">
                                            <p:txEl>
                                              <p:pRg st="1" end="1"/>
                                            </p:txEl>
                                          </p:spTgt>
                                        </p:tgtEl>
                                      </p:cBhvr>
                                    </p:animEffect>
                                    <p:anim calcmode="lin" valueType="num">
                                      <p:cBhvr>
                                        <p:cTn id="22" dur="1000" fill="hold"/>
                                        <p:tgtEl>
                                          <p:spTgt spid="2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
                                            <p:txEl>
                                              <p:pRg st="2" end="2"/>
                                            </p:txEl>
                                          </p:spTgt>
                                        </p:tgtEl>
                                        <p:attrNameLst>
                                          <p:attrName>style.visibility</p:attrName>
                                        </p:attrNameLst>
                                      </p:cBhvr>
                                      <p:to>
                                        <p:strVal val="visible"/>
                                      </p:to>
                                    </p:set>
                                    <p:animEffect transition="in" filter="fade">
                                      <p:cBhvr>
                                        <p:cTn id="28" dur="1000"/>
                                        <p:tgtEl>
                                          <p:spTgt spid="23">
                                            <p:txEl>
                                              <p:pRg st="2" end="2"/>
                                            </p:txEl>
                                          </p:spTgt>
                                        </p:tgtEl>
                                      </p:cBhvr>
                                    </p:animEffect>
                                    <p:anim calcmode="lin" valueType="num">
                                      <p:cBhvr>
                                        <p:cTn id="29" dur="1000" fill="hold"/>
                                        <p:tgtEl>
                                          <p:spTgt spid="2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3">
                                            <p:txEl>
                                              <p:pRg st="3" end="3"/>
                                            </p:txEl>
                                          </p:spTgt>
                                        </p:tgtEl>
                                        <p:attrNameLst>
                                          <p:attrName>style.visibility</p:attrName>
                                        </p:attrNameLst>
                                      </p:cBhvr>
                                      <p:to>
                                        <p:strVal val="visible"/>
                                      </p:to>
                                    </p:set>
                                    <p:animEffect transition="in" filter="fade">
                                      <p:cBhvr>
                                        <p:cTn id="35" dur="1000"/>
                                        <p:tgtEl>
                                          <p:spTgt spid="23">
                                            <p:txEl>
                                              <p:pRg st="3" end="3"/>
                                            </p:txEl>
                                          </p:spTgt>
                                        </p:tgtEl>
                                      </p:cBhvr>
                                    </p:animEffect>
                                    <p:anim calcmode="lin" valueType="num">
                                      <p:cBhvr>
                                        <p:cTn id="36" dur="1000" fill="hold"/>
                                        <p:tgtEl>
                                          <p:spTgt spid="2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4">
                                            <p:txEl>
                                              <p:pRg st="0" end="0"/>
                                            </p:txEl>
                                          </p:spTgt>
                                        </p:tgtEl>
                                        <p:attrNameLst>
                                          <p:attrName>style.visibility</p:attrName>
                                        </p:attrNameLst>
                                      </p:cBhvr>
                                      <p:to>
                                        <p:strVal val="visible"/>
                                      </p:to>
                                    </p:set>
                                    <p:animEffect transition="in" filter="fade">
                                      <p:cBhvr>
                                        <p:cTn id="42" dur="1000"/>
                                        <p:tgtEl>
                                          <p:spTgt spid="24">
                                            <p:txEl>
                                              <p:pRg st="0" end="0"/>
                                            </p:txEl>
                                          </p:spTgt>
                                        </p:tgtEl>
                                      </p:cBhvr>
                                    </p:animEffect>
                                    <p:anim calcmode="lin" valueType="num">
                                      <p:cBhvr>
                                        <p:cTn id="43"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4">
                                            <p:txEl>
                                              <p:pRg st="1" end="1"/>
                                            </p:txEl>
                                          </p:spTgt>
                                        </p:tgtEl>
                                        <p:attrNameLst>
                                          <p:attrName>style.visibility</p:attrName>
                                        </p:attrNameLst>
                                      </p:cBhvr>
                                      <p:to>
                                        <p:strVal val="visible"/>
                                      </p:to>
                                    </p:set>
                                    <p:animEffect transition="in" filter="fade">
                                      <p:cBhvr>
                                        <p:cTn id="49" dur="1000"/>
                                        <p:tgtEl>
                                          <p:spTgt spid="24">
                                            <p:txEl>
                                              <p:pRg st="1" end="1"/>
                                            </p:txEl>
                                          </p:spTgt>
                                        </p:tgtEl>
                                      </p:cBhvr>
                                    </p:animEffect>
                                    <p:anim calcmode="lin" valueType="num">
                                      <p:cBhvr>
                                        <p:cTn id="50" dur="1000" fill="hold"/>
                                        <p:tgtEl>
                                          <p:spTgt spid="24">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4">
                                            <p:txEl>
                                              <p:pRg st="2" end="2"/>
                                            </p:txEl>
                                          </p:spTgt>
                                        </p:tgtEl>
                                        <p:attrNameLst>
                                          <p:attrName>style.visibility</p:attrName>
                                        </p:attrNameLst>
                                      </p:cBhvr>
                                      <p:to>
                                        <p:strVal val="visible"/>
                                      </p:to>
                                    </p:set>
                                    <p:animEffect transition="in" filter="fade">
                                      <p:cBhvr>
                                        <p:cTn id="56" dur="1000"/>
                                        <p:tgtEl>
                                          <p:spTgt spid="24">
                                            <p:txEl>
                                              <p:pRg st="2" end="2"/>
                                            </p:txEl>
                                          </p:spTgt>
                                        </p:tgtEl>
                                      </p:cBhvr>
                                    </p:animEffect>
                                    <p:anim calcmode="lin" valueType="num">
                                      <p:cBhvr>
                                        <p:cTn id="57" dur="1000" fill="hold"/>
                                        <p:tgtEl>
                                          <p:spTgt spid="24">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2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4">
                                            <p:txEl>
                                              <p:pRg st="3" end="3"/>
                                            </p:txEl>
                                          </p:spTgt>
                                        </p:tgtEl>
                                        <p:attrNameLst>
                                          <p:attrName>style.visibility</p:attrName>
                                        </p:attrNameLst>
                                      </p:cBhvr>
                                      <p:to>
                                        <p:strVal val="visible"/>
                                      </p:to>
                                    </p:set>
                                    <p:animEffect transition="in" filter="fade">
                                      <p:cBhvr>
                                        <p:cTn id="63" dur="1000"/>
                                        <p:tgtEl>
                                          <p:spTgt spid="24">
                                            <p:txEl>
                                              <p:pRg st="3" end="3"/>
                                            </p:txEl>
                                          </p:spTgt>
                                        </p:tgtEl>
                                      </p:cBhvr>
                                    </p:animEffect>
                                    <p:anim calcmode="lin" valueType="num">
                                      <p:cBhvr>
                                        <p:cTn id="64" dur="1000" fill="hold"/>
                                        <p:tgtEl>
                                          <p:spTgt spid="24">
                                            <p:txEl>
                                              <p:pRg st="3" end="3"/>
                                            </p:txEl>
                                          </p:spTgt>
                                        </p:tgtEl>
                                        <p:attrNameLst>
                                          <p:attrName>ppt_x</p:attrName>
                                        </p:attrNameLst>
                                      </p:cBhvr>
                                      <p:tavLst>
                                        <p:tav tm="0">
                                          <p:val>
                                            <p:strVal val="#ppt_x"/>
                                          </p:val>
                                        </p:tav>
                                        <p:tav tm="100000">
                                          <p:val>
                                            <p:strVal val="#ppt_x"/>
                                          </p:val>
                                        </p:tav>
                                      </p:tavLst>
                                    </p:anim>
                                    <p:anim calcmode="lin" valueType="num">
                                      <p:cBhvr>
                                        <p:cTn id="65" dur="1000" fill="hold"/>
                                        <p:tgtEl>
                                          <p:spTgt spid="2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96D2D9B-E0B9-499F-9404-108DB59E4502}"/>
              </a:ext>
              <a:ext uri="{C183D7F6-B498-43B3-948B-1728B52AA6E4}">
                <adec:decorative xmlns:adec="http://schemas.microsoft.com/office/drawing/2017/decorative" val="1"/>
              </a:ext>
            </a:extLst>
          </p:cNvPr>
          <p:cNvGrpSpPr/>
          <p:nvPr/>
        </p:nvGrpSpPr>
        <p:grpSpPr>
          <a:xfrm>
            <a:off x="6942857" y="-414866"/>
            <a:ext cx="13082398" cy="7687732"/>
            <a:chOff x="-1" y="0"/>
            <a:chExt cx="6642555" cy="6858000"/>
          </a:xfrm>
        </p:grpSpPr>
        <p:sp>
          <p:nvSpPr>
            <p:cNvPr id="33" name="Parallelogram 32">
              <a:extLst>
                <a:ext uri="{FF2B5EF4-FFF2-40B4-BE49-F238E27FC236}">
                  <a16:creationId xmlns:a16="http://schemas.microsoft.com/office/drawing/2014/main" id="{7E2E6584-76E9-4C56-A349-C9CDC96DC5F0}"/>
                </a:ext>
              </a:extLst>
            </p:cNvPr>
            <p:cNvSpPr/>
            <p:nvPr/>
          </p:nvSpPr>
          <p:spPr>
            <a:xfrm>
              <a:off x="1150750" y="0"/>
              <a:ext cx="5491804" cy="6858000"/>
            </a:xfrm>
            <a:prstGeom prst="parallelogram">
              <a:avLst>
                <a:gd name="adj" fmla="val 32713"/>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B73F00D5-E18D-4210-AD3E-3ED73CEE4865}"/>
                </a:ext>
              </a:extLst>
            </p:cNvPr>
            <p:cNvSpPr/>
            <p:nvPr/>
          </p:nvSpPr>
          <p:spPr>
            <a:xfrm flipH="1" flipV="1">
              <a:off x="-1" y="317219"/>
              <a:ext cx="4360902" cy="6058179"/>
            </a:xfrm>
            <a:custGeom>
              <a:avLst/>
              <a:gdLst>
                <a:gd name="connsiteX0" fmla="*/ 6957056 w 6957056"/>
                <a:gd name="connsiteY0" fmla="*/ 5892799 h 5892799"/>
                <a:gd name="connsiteX1" fmla="*/ 0 w 6957056"/>
                <a:gd name="connsiteY1" fmla="*/ 5892799 h 5892799"/>
                <a:gd name="connsiteX2" fmla="*/ 1473200 w 6957056"/>
                <a:gd name="connsiteY2" fmla="*/ 0 h 5892799"/>
                <a:gd name="connsiteX3" fmla="*/ 6957056 w 6957056"/>
                <a:gd name="connsiteY3" fmla="*/ 0 h 5892799"/>
              </a:gdLst>
              <a:ahLst/>
              <a:cxnLst>
                <a:cxn ang="0">
                  <a:pos x="connsiteX0" y="connsiteY0"/>
                </a:cxn>
                <a:cxn ang="0">
                  <a:pos x="connsiteX1" y="connsiteY1"/>
                </a:cxn>
                <a:cxn ang="0">
                  <a:pos x="connsiteX2" y="connsiteY2"/>
                </a:cxn>
                <a:cxn ang="0">
                  <a:pos x="connsiteX3" y="connsiteY3"/>
                </a:cxn>
              </a:cxnLst>
              <a:rect l="l" t="t" r="r" b="b"/>
              <a:pathLst>
                <a:path w="6957056" h="5892799">
                  <a:moveTo>
                    <a:pt x="6957056" y="5892799"/>
                  </a:moveTo>
                  <a:lnTo>
                    <a:pt x="0" y="5892799"/>
                  </a:lnTo>
                  <a:lnTo>
                    <a:pt x="1473200" y="0"/>
                  </a:lnTo>
                  <a:lnTo>
                    <a:pt x="6957056" y="0"/>
                  </a:lnTo>
                  <a:close/>
                </a:path>
              </a:pathLst>
            </a:custGeom>
            <a:solidFill>
              <a:schemeClr val="accent2">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C6577883-A694-450C-A2C7-C9C8A85D9915}"/>
                </a:ext>
              </a:extLst>
            </p:cNvPr>
            <p:cNvSpPr/>
            <p:nvPr/>
          </p:nvSpPr>
          <p:spPr>
            <a:xfrm flipH="1" flipV="1">
              <a:off x="0" y="4457696"/>
              <a:ext cx="6508128" cy="883839"/>
            </a:xfrm>
            <a:custGeom>
              <a:avLst/>
              <a:gdLst>
                <a:gd name="connsiteX0" fmla="*/ 6267450 w 6267450"/>
                <a:gd name="connsiteY0" fmla="*/ 883839 h 883839"/>
                <a:gd name="connsiteX1" fmla="*/ 0 w 6267450"/>
                <a:gd name="connsiteY1" fmla="*/ 883839 h 883839"/>
                <a:gd name="connsiteX2" fmla="*/ 220960 w 6267450"/>
                <a:gd name="connsiteY2" fmla="*/ 0 h 883839"/>
                <a:gd name="connsiteX3" fmla="*/ 6267450 w 6267450"/>
                <a:gd name="connsiteY3" fmla="*/ 0 h 883839"/>
              </a:gdLst>
              <a:ahLst/>
              <a:cxnLst>
                <a:cxn ang="0">
                  <a:pos x="connsiteX0" y="connsiteY0"/>
                </a:cxn>
                <a:cxn ang="0">
                  <a:pos x="connsiteX1" y="connsiteY1"/>
                </a:cxn>
                <a:cxn ang="0">
                  <a:pos x="connsiteX2" y="connsiteY2"/>
                </a:cxn>
                <a:cxn ang="0">
                  <a:pos x="connsiteX3" y="connsiteY3"/>
                </a:cxn>
              </a:cxnLst>
              <a:rect l="l" t="t" r="r" b="b"/>
              <a:pathLst>
                <a:path w="6267450" h="883839">
                  <a:moveTo>
                    <a:pt x="6267450" y="883839"/>
                  </a:moveTo>
                  <a:lnTo>
                    <a:pt x="0" y="883839"/>
                  </a:lnTo>
                  <a:lnTo>
                    <a:pt x="220960" y="0"/>
                  </a:lnTo>
                  <a:lnTo>
                    <a:pt x="6267450" y="0"/>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1" name="Title 30" descr="title">
            <a:extLst>
              <a:ext uri="{FF2B5EF4-FFF2-40B4-BE49-F238E27FC236}">
                <a16:creationId xmlns:a16="http://schemas.microsoft.com/office/drawing/2014/main" id="{9284195F-D106-45D8-ABAA-959FA68948B0}"/>
              </a:ext>
            </a:extLst>
          </p:cNvPr>
          <p:cNvSpPr>
            <a:spLocks noGrp="1"/>
          </p:cNvSpPr>
          <p:nvPr>
            <p:ph type="ctrTitle"/>
          </p:nvPr>
        </p:nvSpPr>
        <p:spPr>
          <a:xfrm>
            <a:off x="316020" y="474130"/>
            <a:ext cx="5330038" cy="944944"/>
          </a:xfrm>
        </p:spPr>
        <p:txBody>
          <a:bodyPr/>
          <a:lstStyle/>
          <a:p>
            <a:r>
              <a:rPr lang="en-US" dirty="0"/>
              <a:t>Our Class Altar</a:t>
            </a:r>
          </a:p>
        </p:txBody>
      </p:sp>
      <p:sp>
        <p:nvSpPr>
          <p:cNvPr id="12" name="Subtitle 11" descr="subtitle">
            <a:extLst>
              <a:ext uri="{FF2B5EF4-FFF2-40B4-BE49-F238E27FC236}">
                <a16:creationId xmlns:a16="http://schemas.microsoft.com/office/drawing/2014/main" id="{A6AB5563-AD44-4883-8D3E-93E27EEDAA40}"/>
              </a:ext>
            </a:extLst>
          </p:cNvPr>
          <p:cNvSpPr>
            <a:spLocks noGrp="1"/>
          </p:cNvSpPr>
          <p:nvPr>
            <p:ph type="subTitle" idx="1"/>
          </p:nvPr>
        </p:nvSpPr>
        <p:spPr>
          <a:xfrm>
            <a:off x="464457" y="166356"/>
            <a:ext cx="5677805" cy="764977"/>
          </a:xfrm>
        </p:spPr>
        <p:txBody>
          <a:bodyPr/>
          <a:lstStyle/>
          <a:p>
            <a:endParaRPr lang="en-US" dirty="0"/>
          </a:p>
        </p:txBody>
      </p:sp>
      <p:sp>
        <p:nvSpPr>
          <p:cNvPr id="27" name="TextBox 26">
            <a:extLst>
              <a:ext uri="{FF2B5EF4-FFF2-40B4-BE49-F238E27FC236}">
                <a16:creationId xmlns:a16="http://schemas.microsoft.com/office/drawing/2014/main" id="{807C5615-EC5D-4703-BB46-F403240B3F22}"/>
              </a:ext>
            </a:extLst>
          </p:cNvPr>
          <p:cNvSpPr txBox="1"/>
          <p:nvPr/>
        </p:nvSpPr>
        <p:spPr>
          <a:xfrm>
            <a:off x="622931" y="325096"/>
            <a:ext cx="6142263" cy="6586418"/>
          </a:xfrm>
          <a:prstGeom prst="rect">
            <a:avLst/>
          </a:prstGeom>
          <a:noFill/>
        </p:spPr>
        <p:txBody>
          <a:bodyPr wrap="square" rtlCol="0">
            <a:spAutoFit/>
          </a:bodyPr>
          <a:lstStyle/>
          <a:p>
            <a:pPr marL="285750" indent="-285750">
              <a:buFont typeface="Arial" panose="020B0604020202020204" pitchFamily="34" charset="0"/>
              <a:buChar char="•"/>
            </a:pPr>
            <a:endParaRPr lang="en-GB" sz="2400" dirty="0">
              <a:solidFill>
                <a:srgbClr val="002060"/>
              </a:solidFill>
            </a:endParaRPr>
          </a:p>
          <a:p>
            <a:pPr marL="285750" indent="-285750">
              <a:buFont typeface="Arial" panose="020B0604020202020204" pitchFamily="34" charset="0"/>
              <a:buChar char="•"/>
            </a:pPr>
            <a:endParaRPr lang="en-GB" sz="2200" dirty="0">
              <a:solidFill>
                <a:srgbClr val="002060"/>
              </a:solidFill>
            </a:endParaRPr>
          </a:p>
          <a:p>
            <a:pPr marL="285750" indent="-285750">
              <a:buFont typeface="Arial" panose="020B0604020202020204" pitchFamily="34" charset="0"/>
              <a:buChar char="•"/>
            </a:pPr>
            <a:r>
              <a:rPr lang="en-GB" sz="2200" dirty="0">
                <a:solidFill>
                  <a:srgbClr val="002060"/>
                </a:solidFill>
              </a:rPr>
              <a:t>Jesus had been preaching all day to a huge crowd of people (at least 5000 men and also women and children)</a:t>
            </a:r>
          </a:p>
          <a:p>
            <a:pPr marL="285750" indent="-285750">
              <a:buFont typeface="Arial" panose="020B0604020202020204" pitchFamily="34" charset="0"/>
              <a:buChar char="•"/>
            </a:pPr>
            <a:r>
              <a:rPr lang="en-GB" sz="2200" dirty="0">
                <a:solidFill>
                  <a:srgbClr val="002060"/>
                </a:solidFill>
              </a:rPr>
              <a:t>It was late and there was nowhere for the crowds to get food</a:t>
            </a:r>
          </a:p>
          <a:p>
            <a:pPr marL="285750" indent="-285750">
              <a:buFont typeface="Arial" panose="020B0604020202020204" pitchFamily="34" charset="0"/>
              <a:buChar char="•"/>
            </a:pPr>
            <a:r>
              <a:rPr lang="en-GB" sz="2200" dirty="0">
                <a:solidFill>
                  <a:srgbClr val="002060"/>
                </a:solidFill>
              </a:rPr>
              <a:t>Jesus told the apostles to feed the people but they only had five loaves and two fish</a:t>
            </a:r>
          </a:p>
          <a:p>
            <a:pPr marL="285750" indent="-285750">
              <a:buFont typeface="Arial" panose="020B0604020202020204" pitchFamily="34" charset="0"/>
              <a:buChar char="•"/>
            </a:pPr>
            <a:r>
              <a:rPr lang="en-GB" sz="2200" dirty="0">
                <a:solidFill>
                  <a:srgbClr val="002060"/>
                </a:solidFill>
              </a:rPr>
              <a:t>Jesus said some prayers of thanksgiving and amazingly, when the apostles started to give out the food, there was more than enough to feed everyone</a:t>
            </a:r>
          </a:p>
          <a:p>
            <a:pPr marL="285750" indent="-285750">
              <a:buFont typeface="Arial" panose="020B0604020202020204" pitchFamily="34" charset="0"/>
              <a:buChar char="•"/>
            </a:pPr>
            <a:r>
              <a:rPr lang="en-GB" sz="2200" dirty="0">
                <a:solidFill>
                  <a:srgbClr val="002060"/>
                </a:solidFill>
              </a:rPr>
              <a:t>The people were amazed as they knew they had witnessed a miracle  </a:t>
            </a:r>
          </a:p>
          <a:p>
            <a:pPr marL="285750" indent="-285750">
              <a:buFont typeface="Arial" panose="020B0604020202020204" pitchFamily="34" charset="0"/>
              <a:buChar char="•"/>
            </a:pPr>
            <a:r>
              <a:rPr lang="en-GB" sz="2200" dirty="0">
                <a:solidFill>
                  <a:srgbClr val="002060"/>
                </a:solidFill>
              </a:rPr>
              <a:t>If you have a bible, read this in Matt 14:13-21</a:t>
            </a:r>
          </a:p>
          <a:p>
            <a:pPr marL="285750" indent="-285750">
              <a:buFont typeface="Arial" panose="020B0604020202020204" pitchFamily="34" charset="0"/>
              <a:buChar char="•"/>
            </a:pPr>
            <a:endParaRPr lang="en-GB" sz="2400" dirty="0">
              <a:solidFill>
                <a:srgbClr val="002060"/>
              </a:solidFill>
            </a:endParaRPr>
          </a:p>
          <a:p>
            <a:endParaRPr lang="en-GB" sz="2000" dirty="0">
              <a:solidFill>
                <a:srgbClr val="002060"/>
              </a:solidFill>
            </a:endParaRPr>
          </a:p>
          <a:p>
            <a:endParaRPr lang="en-GB" sz="2400" dirty="0">
              <a:solidFill>
                <a:srgbClr val="002060"/>
              </a:solidFill>
            </a:endParaRPr>
          </a:p>
        </p:txBody>
      </p:sp>
      <p:pic>
        <p:nvPicPr>
          <p:cNvPr id="11" name="Content Placeholder 4">
            <a:extLst>
              <a:ext uri="{FF2B5EF4-FFF2-40B4-BE49-F238E27FC236}">
                <a16:creationId xmlns:a16="http://schemas.microsoft.com/office/drawing/2014/main" id="{64833A03-8F9E-4FB5-86AB-310CF189B2FC}"/>
              </a:ext>
            </a:extLst>
          </p:cNvPr>
          <p:cNvPicPr>
            <a:picLocks noChangeAspect="1"/>
          </p:cNvPicPr>
          <p:nvPr/>
        </p:nvPicPr>
        <p:blipFill>
          <a:blip r:embed="rId3"/>
          <a:stretch>
            <a:fillRect/>
          </a:stretch>
        </p:blipFill>
        <p:spPr>
          <a:xfrm>
            <a:off x="7078131" y="1117600"/>
            <a:ext cx="4997755" cy="40842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a:extLst>
              <a:ext uri="{FF2B5EF4-FFF2-40B4-BE49-F238E27FC236}">
                <a16:creationId xmlns:a16="http://schemas.microsoft.com/office/drawing/2014/main" id="{EF0CB0F1-84A3-4F26-B0AD-869C518126F0}"/>
              </a:ext>
            </a:extLst>
          </p:cNvPr>
          <p:cNvSpPr/>
          <p:nvPr/>
        </p:nvSpPr>
        <p:spPr>
          <a:xfrm>
            <a:off x="29747" y="-66905"/>
            <a:ext cx="6667274" cy="707886"/>
          </a:xfrm>
          <a:prstGeom prst="rect">
            <a:avLst/>
          </a:prstGeom>
          <a:noFill/>
        </p:spPr>
        <p:txBody>
          <a:bodyPr wrap="square" lIns="91440" tIns="45720" rIns="91440" bIns="45720">
            <a:spAutoFit/>
          </a:bodyPr>
          <a:lstStyle/>
          <a:p>
            <a:pPr algn="ctr"/>
            <a:r>
              <a:rPr lang="en-US" sz="4000" b="1" dirty="0">
                <a:ln w="22225">
                  <a:solidFill>
                    <a:schemeClr val="accent2"/>
                  </a:solidFill>
                  <a:prstDash val="solid"/>
                </a:ln>
                <a:solidFill>
                  <a:schemeClr val="accent2">
                    <a:lumMod val="40000"/>
                    <a:lumOff val="60000"/>
                  </a:schemeClr>
                </a:solidFill>
              </a:rPr>
              <a:t>Jesus feeds the Five Thousand</a:t>
            </a:r>
            <a:endParaRPr lang="en-US" sz="40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36657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2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xEl>
                                              <p:pRg st="2" end="2"/>
                                            </p:txEl>
                                          </p:spTgt>
                                        </p:tgtEl>
                                        <p:attrNameLst>
                                          <p:attrName>style.visibility</p:attrName>
                                        </p:attrNameLst>
                                      </p:cBhvr>
                                      <p:to>
                                        <p:strVal val="visible"/>
                                      </p:to>
                                    </p:set>
                                    <p:animEffect transition="in" filter="fade">
                                      <p:cBhvr>
                                        <p:cTn id="12" dur="500"/>
                                        <p:tgtEl>
                                          <p:spTgt spid="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xEl>
                                              <p:pRg st="3" end="3"/>
                                            </p:txEl>
                                          </p:spTgt>
                                        </p:tgtEl>
                                        <p:attrNameLst>
                                          <p:attrName>style.visibility</p:attrName>
                                        </p:attrNameLst>
                                      </p:cBhvr>
                                      <p:to>
                                        <p:strVal val="visible"/>
                                      </p:to>
                                    </p:set>
                                    <p:animEffect transition="in" filter="fade">
                                      <p:cBhvr>
                                        <p:cTn id="17" dur="500"/>
                                        <p:tgtEl>
                                          <p:spTgt spid="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xEl>
                                              <p:pRg st="4" end="4"/>
                                            </p:txEl>
                                          </p:spTgt>
                                        </p:tgtEl>
                                        <p:attrNameLst>
                                          <p:attrName>style.visibility</p:attrName>
                                        </p:attrNameLst>
                                      </p:cBhvr>
                                      <p:to>
                                        <p:strVal val="visible"/>
                                      </p:to>
                                    </p:set>
                                    <p:animEffect transition="in" filter="fade">
                                      <p:cBhvr>
                                        <p:cTn id="22" dur="500"/>
                                        <p:tgtEl>
                                          <p:spTgt spid="2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xEl>
                                              <p:pRg st="5" end="5"/>
                                            </p:txEl>
                                          </p:spTgt>
                                        </p:tgtEl>
                                        <p:attrNameLst>
                                          <p:attrName>style.visibility</p:attrName>
                                        </p:attrNameLst>
                                      </p:cBhvr>
                                      <p:to>
                                        <p:strVal val="visible"/>
                                      </p:to>
                                    </p:set>
                                    <p:animEffect transition="in" filter="fade">
                                      <p:cBhvr>
                                        <p:cTn id="27" dur="500"/>
                                        <p:tgtEl>
                                          <p:spTgt spid="2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xEl>
                                              <p:pRg st="6" end="6"/>
                                            </p:txEl>
                                          </p:spTgt>
                                        </p:tgtEl>
                                        <p:attrNameLst>
                                          <p:attrName>style.visibility</p:attrName>
                                        </p:attrNameLst>
                                      </p:cBhvr>
                                      <p:to>
                                        <p:strVal val="visible"/>
                                      </p:to>
                                    </p:set>
                                    <p:animEffect transition="in" filter="fade">
                                      <p:cBhvr>
                                        <p:cTn id="32" dur="500"/>
                                        <p:tgtEl>
                                          <p:spTgt spid="2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7">
                                            <p:txEl>
                                              <p:pRg st="7" end="7"/>
                                            </p:txEl>
                                          </p:spTgt>
                                        </p:tgtEl>
                                        <p:attrNameLst>
                                          <p:attrName>style.visibility</p:attrName>
                                        </p:attrNameLst>
                                      </p:cBhvr>
                                      <p:to>
                                        <p:strVal val="visible"/>
                                      </p:to>
                                    </p:set>
                                    <p:animEffect transition="in" filter="fade">
                                      <p:cBhvr>
                                        <p:cTn id="37" dur="500"/>
                                        <p:tgtEl>
                                          <p:spTgt spid="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D4C3-3E16-426A-AE37-E9EEDFB44926}"/>
              </a:ext>
            </a:extLst>
          </p:cNvPr>
          <p:cNvSpPr>
            <a:spLocks noGrp="1"/>
          </p:cNvSpPr>
          <p:nvPr>
            <p:ph type="title"/>
          </p:nvPr>
        </p:nvSpPr>
        <p:spPr/>
        <p:txBody>
          <a:bodyPr/>
          <a:lstStyle/>
          <a:p>
            <a:pPr algn="ctr"/>
            <a:r>
              <a:rPr lang="en-GB" sz="4000" dirty="0">
                <a:solidFill>
                  <a:srgbClr val="FF0000"/>
                </a:solidFill>
              </a:rPr>
              <a:t>Matthew 14 :13-21</a:t>
            </a:r>
          </a:p>
        </p:txBody>
      </p:sp>
      <p:sp>
        <p:nvSpPr>
          <p:cNvPr id="3" name="Content Placeholder 2">
            <a:extLst>
              <a:ext uri="{FF2B5EF4-FFF2-40B4-BE49-F238E27FC236}">
                <a16:creationId xmlns:a16="http://schemas.microsoft.com/office/drawing/2014/main" id="{A7A98AB5-DB5E-438F-B4B9-B70A0BC8A741}"/>
              </a:ext>
            </a:extLst>
          </p:cNvPr>
          <p:cNvSpPr>
            <a:spLocks noGrp="1"/>
          </p:cNvSpPr>
          <p:nvPr>
            <p:ph idx="1"/>
          </p:nvPr>
        </p:nvSpPr>
        <p:spPr>
          <a:xfrm>
            <a:off x="633186" y="1181686"/>
            <a:ext cx="10815864" cy="5458265"/>
          </a:xfrm>
        </p:spPr>
        <p:txBody>
          <a:bodyPr>
            <a:normAutofit fontScale="77500" lnSpcReduction="20000"/>
          </a:bodyPr>
          <a:lstStyle/>
          <a:p>
            <a:pPr marL="0" indent="0">
              <a:buNone/>
            </a:pPr>
            <a:r>
              <a:rPr lang="en-GB" b="1" baseline="30000" dirty="0">
                <a:latin typeface="Comic Sans MS" panose="030F0702030302020204" pitchFamily="66" charset="0"/>
              </a:rPr>
              <a:t> </a:t>
            </a:r>
            <a:r>
              <a:rPr lang="en-GB" dirty="0">
                <a:latin typeface="Comic Sans MS" panose="030F0702030302020204" pitchFamily="66" charset="0"/>
              </a:rPr>
              <a:t>When Jesus heard what had happened, he withdrew by boat privately to a solitary place. Hearing of this, the crowds followed him on foot from the towns. </a:t>
            </a:r>
            <a:r>
              <a:rPr lang="en-GB" b="1" baseline="30000" dirty="0">
                <a:latin typeface="Comic Sans MS" panose="030F0702030302020204" pitchFamily="66" charset="0"/>
              </a:rPr>
              <a:t> </a:t>
            </a:r>
            <a:r>
              <a:rPr lang="en-GB" dirty="0">
                <a:latin typeface="Comic Sans MS" panose="030F0702030302020204" pitchFamily="66" charset="0"/>
              </a:rPr>
              <a:t>When Jesus landed and saw a large crowd, he had compassion on them and healed their sick.</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As evening approached, the disciples came to him and said, “This is a remote place, and it’s already getting late. Send the crowds away, so they can go to the villages and buy themselves some food.”</a:t>
            </a:r>
          </a:p>
          <a:p>
            <a:pPr marL="0" indent="0">
              <a:buNone/>
            </a:pPr>
            <a:r>
              <a:rPr lang="en-GB" b="1" baseline="30000" dirty="0">
                <a:latin typeface="Comic Sans MS" panose="030F0702030302020204" pitchFamily="66" charset="0"/>
              </a:rPr>
              <a:t> </a:t>
            </a:r>
            <a:r>
              <a:rPr lang="en-GB" dirty="0">
                <a:latin typeface="Comic Sans MS" panose="030F0702030302020204" pitchFamily="66" charset="0"/>
              </a:rPr>
              <a:t>Jesus replied, “They do not need to go away. You give them something to eat.”</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“We have here only five loaves of bread and two fish,” they answered.</a:t>
            </a:r>
          </a:p>
          <a:p>
            <a:pPr marL="0" indent="0">
              <a:buNone/>
            </a:pPr>
            <a:r>
              <a:rPr lang="en-GB" b="1" baseline="30000" dirty="0">
                <a:latin typeface="Comic Sans MS" panose="030F0702030302020204" pitchFamily="66" charset="0"/>
              </a:rPr>
              <a:t> </a:t>
            </a:r>
            <a:r>
              <a:rPr lang="en-GB" dirty="0">
                <a:latin typeface="Comic Sans MS" panose="030F0702030302020204" pitchFamily="66" charset="0"/>
              </a:rPr>
              <a:t>“Bring them here to me,” he said. </a:t>
            </a:r>
            <a:r>
              <a:rPr lang="en-GB" b="1" baseline="30000" dirty="0">
                <a:latin typeface="Comic Sans MS" panose="030F0702030302020204" pitchFamily="66" charset="0"/>
              </a:rPr>
              <a:t> </a:t>
            </a:r>
            <a:r>
              <a:rPr lang="en-GB" dirty="0">
                <a:latin typeface="Comic Sans MS" panose="030F0702030302020204" pitchFamily="66" charset="0"/>
              </a:rPr>
              <a:t>And he directed the people to sit down on the grass. Taking the five loaves and the two fish and looking up to heaven, he gave thanks and broke the loaves. Then he gave them to the disciples, and the disciples gave them to the people. </a:t>
            </a:r>
            <a:r>
              <a:rPr lang="en-GB" b="1" baseline="30000" dirty="0">
                <a:latin typeface="Comic Sans MS" panose="030F0702030302020204" pitchFamily="66" charset="0"/>
              </a:rPr>
              <a:t> </a:t>
            </a:r>
            <a:r>
              <a:rPr lang="en-GB" dirty="0">
                <a:latin typeface="Comic Sans MS" panose="030F0702030302020204" pitchFamily="66" charset="0"/>
              </a:rPr>
              <a:t>They all ate and were satisfied, and the disciples picked up twelve basketfuls of broken pieces that were left over.</a:t>
            </a:r>
            <a:r>
              <a:rPr lang="en-GB" b="1" baseline="30000" dirty="0">
                <a:latin typeface="Comic Sans MS" panose="030F0702030302020204" pitchFamily="66" charset="0"/>
              </a:rPr>
              <a:t> </a:t>
            </a:r>
            <a:r>
              <a:rPr lang="en-GB" dirty="0">
                <a:latin typeface="Comic Sans MS" panose="030F0702030302020204" pitchFamily="66" charset="0"/>
              </a:rPr>
              <a:t>The number of those who ate was about five thousand men, besides women and children.</a:t>
            </a:r>
          </a:p>
          <a:p>
            <a:pPr marL="0" indent="0">
              <a:buNone/>
            </a:pPr>
            <a:endParaRPr lang="en-GB" dirty="0"/>
          </a:p>
        </p:txBody>
      </p:sp>
    </p:spTree>
    <p:extLst>
      <p:ext uri="{BB962C8B-B14F-4D97-AF65-F5344CB8AC3E}">
        <p14:creationId xmlns:p14="http://schemas.microsoft.com/office/powerpoint/2010/main" val="691153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9BC9-6494-482A-916C-6F32F2D6D74E}"/>
              </a:ext>
            </a:extLst>
          </p:cNvPr>
          <p:cNvSpPr>
            <a:spLocks noGrp="1"/>
          </p:cNvSpPr>
          <p:nvPr>
            <p:ph type="title"/>
          </p:nvPr>
        </p:nvSpPr>
        <p:spPr/>
        <p:txBody>
          <a:bodyPr/>
          <a:lstStyle/>
          <a:p>
            <a:pPr algn="ctr"/>
            <a:r>
              <a:rPr lang="en-GB" sz="4400" dirty="0">
                <a:solidFill>
                  <a:srgbClr val="0070C0"/>
                </a:solidFill>
              </a:rPr>
              <a:t>Jesus feeds the five thousand</a:t>
            </a:r>
          </a:p>
        </p:txBody>
      </p:sp>
      <p:sp>
        <p:nvSpPr>
          <p:cNvPr id="7" name="Rectangle 6">
            <a:extLst>
              <a:ext uri="{FF2B5EF4-FFF2-40B4-BE49-F238E27FC236}">
                <a16:creationId xmlns:a16="http://schemas.microsoft.com/office/drawing/2014/main" id="{D982E9A0-8790-47D0-AE3D-DB929D95C316}"/>
              </a:ext>
            </a:extLst>
          </p:cNvPr>
          <p:cNvSpPr/>
          <p:nvPr/>
        </p:nvSpPr>
        <p:spPr>
          <a:xfrm>
            <a:off x="2173288" y="5739618"/>
            <a:ext cx="7735887" cy="43734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0" name="Jesus Feeds 5000 - Matthew 14 _ Sunday School Lesson &amp; Bible Story for Children _ Sharefaithkids.com">
            <a:hlinkClick r:id="" action="ppaction://media"/>
            <a:extLst>
              <a:ext uri="{FF2B5EF4-FFF2-40B4-BE49-F238E27FC236}">
                <a16:creationId xmlns:a16="http://schemas.microsoft.com/office/drawing/2014/main" id="{C1E09FBB-60DF-4DA1-881B-A7C921604DE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73288" y="1825625"/>
            <a:ext cx="7735887" cy="4351338"/>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582F3F9E-45DE-441A-AA84-54D8282A58F5}"/>
              </a:ext>
            </a:extLst>
          </p:cNvPr>
          <p:cNvSpPr/>
          <p:nvPr/>
        </p:nvSpPr>
        <p:spPr>
          <a:xfrm>
            <a:off x="2173288" y="5542671"/>
            <a:ext cx="7735887" cy="6342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49690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98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5573-4DE2-47E0-A57C-DEC23D7BEBCF}"/>
              </a:ext>
            </a:extLst>
          </p:cNvPr>
          <p:cNvSpPr>
            <a:spLocks noGrp="1"/>
          </p:cNvSpPr>
          <p:nvPr>
            <p:ph type="title"/>
          </p:nvPr>
        </p:nvSpPr>
        <p:spPr>
          <a:xfrm>
            <a:off x="742950" y="557439"/>
            <a:ext cx="10815864" cy="830997"/>
          </a:xfrm>
        </p:spPr>
        <p:txBody>
          <a:bodyPr/>
          <a:lstStyle/>
          <a:p>
            <a:pPr algn="ctr"/>
            <a:r>
              <a:rPr lang="en-GB" sz="3600" b="1" dirty="0">
                <a:solidFill>
                  <a:srgbClr val="FF0000"/>
                </a:solidFill>
              </a:rPr>
              <a:t>Let’s think about the scripture</a:t>
            </a:r>
          </a:p>
        </p:txBody>
      </p:sp>
      <p:sp>
        <p:nvSpPr>
          <p:cNvPr id="3" name="Content Placeholder 2">
            <a:extLst>
              <a:ext uri="{FF2B5EF4-FFF2-40B4-BE49-F238E27FC236}">
                <a16:creationId xmlns:a16="http://schemas.microsoft.com/office/drawing/2014/main" id="{7E39A6DB-9F50-4D75-9C7B-FD1403914C59}"/>
              </a:ext>
            </a:extLst>
          </p:cNvPr>
          <p:cNvSpPr>
            <a:spLocks noGrp="1"/>
          </p:cNvSpPr>
          <p:nvPr>
            <p:ph idx="1"/>
          </p:nvPr>
        </p:nvSpPr>
        <p:spPr/>
        <p:txBody>
          <a:bodyPr>
            <a:normAutofit/>
          </a:bodyPr>
          <a:lstStyle/>
          <a:p>
            <a:r>
              <a:rPr lang="en-GB" dirty="0"/>
              <a:t>Why do you think the people didn’t bring food with them?</a:t>
            </a:r>
          </a:p>
          <a:p>
            <a:pPr marL="0" indent="0">
              <a:buNone/>
            </a:pPr>
            <a:r>
              <a:rPr lang="en-GB" dirty="0"/>
              <a:t> </a:t>
            </a:r>
          </a:p>
          <a:p>
            <a:r>
              <a:rPr lang="en-GB" dirty="0"/>
              <a:t>Why do you think Jesus told the apostles to feed the people?</a:t>
            </a:r>
          </a:p>
          <a:p>
            <a:pPr marL="0" indent="0">
              <a:buNone/>
            </a:pPr>
            <a:endParaRPr lang="en-GB" dirty="0"/>
          </a:p>
          <a:p>
            <a:r>
              <a:rPr lang="en-GB" dirty="0"/>
              <a:t>Why did the apostles do as Jesus asked even though it made no sense to them?</a:t>
            </a:r>
          </a:p>
          <a:p>
            <a:pPr marL="0" indent="0">
              <a:buNone/>
            </a:pPr>
            <a:endParaRPr lang="en-GB" dirty="0"/>
          </a:p>
          <a:p>
            <a:r>
              <a:rPr lang="en-GB" dirty="0"/>
              <a:t>Jesus said a prayer of thanksgiving before the food was shared-have you seen something similar done at Mass?</a:t>
            </a:r>
          </a:p>
        </p:txBody>
      </p:sp>
      <p:pic>
        <p:nvPicPr>
          <p:cNvPr id="4098" name="Picture 2" descr="Thinking Cartoon png download - 415*604 - Free Transparent Critical Thinking  png Download. - CleanPNG / KissPNG">
            <a:extLst>
              <a:ext uri="{FF2B5EF4-FFF2-40B4-BE49-F238E27FC236}">
                <a16:creationId xmlns:a16="http://schemas.microsoft.com/office/drawing/2014/main" id="{2C539194-48E5-40A2-94BF-054E967CEB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5844" y="390819"/>
            <a:ext cx="2710017" cy="1860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61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FDE7-30E2-4D1B-BD70-C44F3C7A8BA2}"/>
              </a:ext>
            </a:extLst>
          </p:cNvPr>
          <p:cNvSpPr>
            <a:spLocks noGrp="1"/>
          </p:cNvSpPr>
          <p:nvPr>
            <p:ph type="title"/>
          </p:nvPr>
        </p:nvSpPr>
        <p:spPr/>
        <p:txBody>
          <a:bodyPr/>
          <a:lstStyle/>
          <a:p>
            <a:pPr algn="ctr"/>
            <a:r>
              <a:rPr lang="en-GB" sz="3600" dirty="0"/>
              <a:t>The Feeding of the 5000 song</a:t>
            </a:r>
          </a:p>
        </p:txBody>
      </p:sp>
      <p:pic>
        <p:nvPicPr>
          <p:cNvPr id="10" name="Five Loaves and Two Fishes song">
            <a:hlinkClick r:id="" action="ppaction://media"/>
            <a:extLst>
              <a:ext uri="{FF2B5EF4-FFF2-40B4-BE49-F238E27FC236}">
                <a16:creationId xmlns:a16="http://schemas.microsoft.com/office/drawing/2014/main" id="{A015F92F-E86E-4E06-B34C-AB0994B6268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01863" y="1825625"/>
            <a:ext cx="7678737" cy="4351338"/>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192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801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B8084-B929-4965-8190-E2E868EB9C47}"/>
              </a:ext>
            </a:extLst>
          </p:cNvPr>
          <p:cNvSpPr>
            <a:spLocks noGrp="1"/>
          </p:cNvSpPr>
          <p:nvPr>
            <p:ph type="title"/>
          </p:nvPr>
        </p:nvSpPr>
        <p:spPr/>
        <p:txBody>
          <a:bodyPr/>
          <a:lstStyle/>
          <a:p>
            <a:pPr algn="ctr"/>
            <a:r>
              <a:rPr lang="en-GB" sz="4800" dirty="0">
                <a:solidFill>
                  <a:srgbClr val="FFC000"/>
                </a:solidFill>
                <a:latin typeface="Cooper Black" panose="0208090404030B020404" pitchFamily="18" charset="0"/>
              </a:rPr>
              <a:t>Five loaves and two fishes craft</a:t>
            </a:r>
          </a:p>
        </p:txBody>
      </p:sp>
      <p:sp>
        <p:nvSpPr>
          <p:cNvPr id="4" name="Content Placeholder 3">
            <a:extLst>
              <a:ext uri="{FF2B5EF4-FFF2-40B4-BE49-F238E27FC236}">
                <a16:creationId xmlns:a16="http://schemas.microsoft.com/office/drawing/2014/main" id="{00C4747B-FF97-4F9E-BF1B-1D71391DDC36}"/>
              </a:ext>
            </a:extLst>
          </p:cNvPr>
          <p:cNvSpPr>
            <a:spLocks noGrp="1"/>
          </p:cNvSpPr>
          <p:nvPr>
            <p:ph sz="half" idx="2"/>
          </p:nvPr>
        </p:nvSpPr>
        <p:spPr>
          <a:xfrm>
            <a:off x="6172200" y="1491175"/>
            <a:ext cx="5276850" cy="4685788"/>
          </a:xfrm>
        </p:spPr>
        <p:txBody>
          <a:bodyPr>
            <a:normAutofit fontScale="85000" lnSpcReduction="20000"/>
          </a:bodyPr>
          <a:lstStyle/>
          <a:p>
            <a:r>
              <a:rPr lang="en-GB" sz="2800" dirty="0">
                <a:solidFill>
                  <a:srgbClr val="FFC000"/>
                </a:solidFill>
                <a:latin typeface="Comic Sans MS" panose="030F0702030302020204" pitchFamily="66" charset="0"/>
              </a:rPr>
              <a:t>Cut a paper plate/paper circle in half</a:t>
            </a:r>
          </a:p>
          <a:p>
            <a:r>
              <a:rPr lang="en-GB" sz="2800" dirty="0">
                <a:solidFill>
                  <a:srgbClr val="FFC000"/>
                </a:solidFill>
                <a:latin typeface="Comic Sans MS" panose="030F0702030302020204" pitchFamily="66" charset="0"/>
              </a:rPr>
              <a:t>Staple/tape the two halves to form the bottom of your basket</a:t>
            </a:r>
          </a:p>
          <a:p>
            <a:r>
              <a:rPr lang="en-GB" sz="2800" dirty="0">
                <a:solidFill>
                  <a:srgbClr val="FFC000"/>
                </a:solidFill>
                <a:latin typeface="Comic Sans MS" panose="030F0702030302020204" pitchFamily="66" charset="0"/>
              </a:rPr>
              <a:t>Make and attach a handle from a strip of paper or some pipe cleaners</a:t>
            </a:r>
          </a:p>
          <a:p>
            <a:r>
              <a:rPr lang="en-GB" sz="2800" dirty="0">
                <a:solidFill>
                  <a:srgbClr val="FFC000"/>
                </a:solidFill>
                <a:latin typeface="Comic Sans MS" panose="030F0702030302020204" pitchFamily="66" charset="0"/>
              </a:rPr>
              <a:t>Decorate your basket and write ‘God takes what we have and turns it into a lot’</a:t>
            </a:r>
          </a:p>
          <a:p>
            <a:r>
              <a:rPr lang="en-GB" sz="2800" dirty="0">
                <a:solidFill>
                  <a:srgbClr val="FFC000"/>
                </a:solidFill>
                <a:latin typeface="Comic Sans MS" panose="030F0702030302020204" pitchFamily="66" charset="0"/>
              </a:rPr>
              <a:t>From paper, cut out shapes of 5 loaves and two fish</a:t>
            </a:r>
          </a:p>
          <a:p>
            <a:r>
              <a:rPr lang="en-GB" sz="2800" dirty="0">
                <a:solidFill>
                  <a:srgbClr val="FFC000"/>
                </a:solidFill>
                <a:latin typeface="Comic Sans MS" panose="030F0702030302020204" pitchFamily="66" charset="0"/>
              </a:rPr>
              <a:t>Remember- God can take a little and do wonderful things!  </a:t>
            </a:r>
          </a:p>
          <a:p>
            <a:pPr marL="0" indent="0">
              <a:buNone/>
            </a:pPr>
            <a:r>
              <a:rPr lang="en-GB" dirty="0"/>
              <a:t> </a:t>
            </a:r>
          </a:p>
        </p:txBody>
      </p:sp>
      <p:pic>
        <p:nvPicPr>
          <p:cNvPr id="10" name="Content Placeholder 9" descr="Jesus Feeds the 5000 Crafts | Ministry-To-Children">
            <a:extLst>
              <a:ext uri="{FF2B5EF4-FFF2-40B4-BE49-F238E27FC236}">
                <a16:creationId xmlns:a16="http://schemas.microsoft.com/office/drawing/2014/main" id="{E35F8555-D8B7-46F7-93E4-1FB50E5054D5}"/>
              </a:ext>
            </a:extLst>
          </p:cNvPr>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956604" y="1491175"/>
            <a:ext cx="4600134" cy="4375053"/>
          </a:xfrm>
          <a:prstGeom prst="rect">
            <a:avLst/>
          </a:prstGeom>
          <a:ln>
            <a:noFill/>
          </a:ln>
          <a:effectLst>
            <a:softEdge rad="112500"/>
          </a:effectLst>
        </p:spPr>
      </p:pic>
    </p:spTree>
    <p:extLst>
      <p:ext uri="{BB962C8B-B14F-4D97-AF65-F5344CB8AC3E}">
        <p14:creationId xmlns:p14="http://schemas.microsoft.com/office/powerpoint/2010/main" val="249371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F205-1572-4B93-A6D7-ED2E6C6A3C97}"/>
              </a:ext>
            </a:extLst>
          </p:cNvPr>
          <p:cNvSpPr>
            <a:spLocks noGrp="1"/>
          </p:cNvSpPr>
          <p:nvPr>
            <p:ph type="title"/>
          </p:nvPr>
        </p:nvSpPr>
        <p:spPr/>
        <p:txBody>
          <a:bodyPr/>
          <a:lstStyle/>
          <a:p>
            <a:endParaRPr lang="en-GB" dirty="0"/>
          </a:p>
        </p:txBody>
      </p:sp>
      <p:pic>
        <p:nvPicPr>
          <p:cNvPr id="8" name="Content Placeholder 7">
            <a:extLst>
              <a:ext uri="{FF2B5EF4-FFF2-40B4-BE49-F238E27FC236}">
                <a16:creationId xmlns:a16="http://schemas.microsoft.com/office/drawing/2014/main" id="{4A27E73A-BABB-4C33-9161-8DEF8CDCDD74}"/>
              </a:ext>
            </a:extLst>
          </p:cNvPr>
          <p:cNvPicPr>
            <a:picLocks noGrp="1" noChangeAspect="1"/>
          </p:cNvPicPr>
          <p:nvPr>
            <p:ph sz="half" idx="2"/>
          </p:nvPr>
        </p:nvPicPr>
        <p:blipFill>
          <a:blip r:embed="rId5"/>
          <a:stretch>
            <a:fillRect/>
          </a:stretch>
        </p:blipFill>
        <p:spPr>
          <a:xfrm>
            <a:off x="1308686" y="1603717"/>
            <a:ext cx="3201963" cy="2903646"/>
          </a:xfrm>
        </p:spPr>
      </p:pic>
      <p:sp>
        <p:nvSpPr>
          <p:cNvPr id="5" name="Rectangle 4">
            <a:extLst>
              <a:ext uri="{FF2B5EF4-FFF2-40B4-BE49-F238E27FC236}">
                <a16:creationId xmlns:a16="http://schemas.microsoft.com/office/drawing/2014/main" id="{C0EF1598-69D8-438F-AB98-B3FA0EAA2600}"/>
              </a:ext>
            </a:extLst>
          </p:cNvPr>
          <p:cNvSpPr/>
          <p:nvPr/>
        </p:nvSpPr>
        <p:spPr>
          <a:xfrm>
            <a:off x="2349305" y="557439"/>
            <a:ext cx="5785619" cy="923330"/>
          </a:xfrm>
          <a:prstGeom prst="rect">
            <a:avLst/>
          </a:prstGeom>
          <a:noFill/>
        </p:spPr>
        <p:txBody>
          <a:bodyPr wrap="square" lIns="91440" tIns="45720" rIns="91440" bIns="45720">
            <a:spAutoFit/>
          </a:bodyPr>
          <a:lstStyle/>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Time for prayer</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9" name="TextBox 8">
            <a:extLst>
              <a:ext uri="{FF2B5EF4-FFF2-40B4-BE49-F238E27FC236}">
                <a16:creationId xmlns:a16="http://schemas.microsoft.com/office/drawing/2014/main" id="{9215FAE0-0EF5-4E0E-9FAA-4A41D2C6CA94}"/>
              </a:ext>
            </a:extLst>
          </p:cNvPr>
          <p:cNvSpPr txBox="1"/>
          <p:nvPr/>
        </p:nvSpPr>
        <p:spPr>
          <a:xfrm>
            <a:off x="4825219" y="1603717"/>
            <a:ext cx="6808763" cy="4031873"/>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Sign of the cross</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We light the candle to remind us God is with us when we pray</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Father in Heaven, when Jesus was on earth, he performed many miracles.</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Help us learn about the miracles  </a:t>
            </a:r>
            <a:r>
              <a:rPr lang="en-GB" sz="1400">
                <a:solidFill>
                  <a:srgbClr val="248CD2"/>
                </a:solidFill>
                <a:latin typeface="Times New Roman" panose="02020603050405020304" pitchFamily="18" charset="0"/>
                <a:cs typeface="Times New Roman" panose="02020603050405020304" pitchFamily="18" charset="0"/>
              </a:rPr>
              <a:t>he performed.</a:t>
            </a:r>
            <a:endParaRPr lang="en-GB" sz="1400" dirty="0">
              <a:solidFill>
                <a:srgbClr val="248CD2"/>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Teacher: Lord hear us   </a:t>
            </a:r>
            <a:r>
              <a:rPr lang="en-GB" sz="1400" dirty="0">
                <a:solidFill>
                  <a:srgbClr val="FF0000"/>
                </a:solidFill>
                <a:latin typeface="Times New Roman" panose="02020603050405020304" pitchFamily="18" charset="0"/>
                <a:cs typeface="Times New Roman" panose="02020603050405020304" pitchFamily="18" charset="0"/>
              </a:rPr>
              <a:t>Children :Lord graciously hear us</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Father in heaven, the centurion was not afraid to ask for Jesus’ help,</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Help us to pray when we need your help.</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Teacher: Lord hear us   </a:t>
            </a:r>
            <a:r>
              <a:rPr lang="en-GB" sz="1400" dirty="0">
                <a:solidFill>
                  <a:srgbClr val="FF0000"/>
                </a:solidFill>
                <a:latin typeface="Times New Roman" panose="02020603050405020304" pitchFamily="18" charset="0"/>
                <a:cs typeface="Times New Roman" panose="02020603050405020304" pitchFamily="18" charset="0"/>
              </a:rPr>
              <a:t>Children :Lord graciously hear us</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Father in heaven, the centurion prayed for someone he cared about.</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Help us to remember to pray for our loved ones. </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Teacher: Lord hear us   </a:t>
            </a:r>
            <a:r>
              <a:rPr lang="en-GB" sz="1400" dirty="0">
                <a:solidFill>
                  <a:srgbClr val="FF0000"/>
                </a:solidFill>
                <a:latin typeface="Times New Roman" panose="02020603050405020304" pitchFamily="18" charset="0"/>
                <a:cs typeface="Times New Roman" panose="02020603050405020304" pitchFamily="18" charset="0"/>
              </a:rPr>
              <a:t>Children :Lord graciously hear us</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Father in heaven, the centurion thanked Jesus for healing his servant..</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Help me to remember to give thanks for your many blessings.</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Teacher: Lord hear us   </a:t>
            </a:r>
            <a:r>
              <a:rPr lang="en-GB" sz="1400" dirty="0">
                <a:solidFill>
                  <a:srgbClr val="FF0000"/>
                </a:solidFill>
                <a:latin typeface="Times New Roman" panose="02020603050405020304" pitchFamily="18" charset="0"/>
                <a:cs typeface="Times New Roman" panose="02020603050405020304" pitchFamily="18" charset="0"/>
              </a:rPr>
              <a:t>Children :Lord graciously hear us</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Let us finish today’s time of prayer by saying together….</a:t>
            </a:r>
            <a:r>
              <a:rPr lang="en-GB" sz="1400" dirty="0">
                <a:solidFill>
                  <a:srgbClr val="FF0000"/>
                </a:solidFill>
                <a:latin typeface="Times New Roman" panose="02020603050405020304" pitchFamily="18" charset="0"/>
                <a:cs typeface="Times New Roman" panose="02020603050405020304" pitchFamily="18" charset="0"/>
              </a:rPr>
              <a:t>Lord I am not worthy that you should enter under my roof but only say the word and my soul shall be healed</a:t>
            </a:r>
          </a:p>
          <a:p>
            <a:pPr marL="285750" indent="-285750">
              <a:buFont typeface="Arial" panose="020B0604020202020204" pitchFamily="34" charset="0"/>
              <a:buChar char="•"/>
            </a:pPr>
            <a:r>
              <a:rPr lang="en-GB" sz="1400" dirty="0">
                <a:solidFill>
                  <a:srgbClr val="248CD2"/>
                </a:solidFill>
                <a:latin typeface="Times New Roman" panose="02020603050405020304" pitchFamily="18" charset="0"/>
                <a:cs typeface="Times New Roman" panose="02020603050405020304" pitchFamily="18" charset="0"/>
              </a:rPr>
              <a:t> We play our song to end our time of prayer</a:t>
            </a:r>
          </a:p>
          <a:p>
            <a:pPr marL="285750" indent="-285750">
              <a:buFont typeface="Arial" panose="020B0604020202020204" pitchFamily="34" charset="0"/>
              <a:buChar char="•"/>
            </a:pPr>
            <a:endParaRPr lang="en-GB" dirty="0">
              <a:solidFill>
                <a:srgbClr val="FF0000"/>
              </a:solidFill>
              <a:latin typeface="Times New Roman" panose="02020603050405020304" pitchFamily="18" charset="0"/>
              <a:cs typeface="Times New Roman" panose="02020603050405020304" pitchFamily="18" charset="0"/>
            </a:endParaRPr>
          </a:p>
        </p:txBody>
      </p:sp>
      <p:pic>
        <p:nvPicPr>
          <p:cNvPr id="13" name="Five Loaves and Two Fishes song">
            <a:hlinkClick r:id="" action="ppaction://media"/>
            <a:extLst>
              <a:ext uri="{FF2B5EF4-FFF2-40B4-BE49-F238E27FC236}">
                <a16:creationId xmlns:a16="http://schemas.microsoft.com/office/drawing/2014/main" id="{35AA7891-2B37-4BE7-A392-27FD66FE0BD3}"/>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6"/>
          <a:stretch>
            <a:fillRect/>
          </a:stretch>
        </p:blipFill>
        <p:spPr>
          <a:xfrm>
            <a:off x="1308686" y="4507363"/>
            <a:ext cx="3201963" cy="1793198"/>
          </a:xfrm>
        </p:spPr>
      </p:pic>
    </p:spTree>
    <p:extLst>
      <p:ext uri="{BB962C8B-B14F-4D97-AF65-F5344CB8AC3E}">
        <p14:creationId xmlns:p14="http://schemas.microsoft.com/office/powerpoint/2010/main" val="162755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fade">
                                      <p:cBhvr>
                                        <p:cTn id="42" dur="1000"/>
                                        <p:tgtEl>
                                          <p:spTgt spid="9">
                                            <p:txEl>
                                              <p:pRg st="5" end="5"/>
                                            </p:txEl>
                                          </p:spTgt>
                                        </p:tgtEl>
                                      </p:cBhvr>
                                    </p:animEffect>
                                    <p:anim calcmode="lin" valueType="num">
                                      <p:cBhvr>
                                        <p:cTn id="4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9">
                                            <p:txEl>
                                              <p:pRg st="6" end="6"/>
                                            </p:txEl>
                                          </p:spTgt>
                                        </p:tgtEl>
                                        <p:attrNameLst>
                                          <p:attrName>style.visibility</p:attrName>
                                        </p:attrNameLst>
                                      </p:cBhvr>
                                      <p:to>
                                        <p:strVal val="visible"/>
                                      </p:to>
                                    </p:set>
                                    <p:animEffect transition="in" filter="fade">
                                      <p:cBhvr>
                                        <p:cTn id="49" dur="1000"/>
                                        <p:tgtEl>
                                          <p:spTgt spid="9">
                                            <p:txEl>
                                              <p:pRg st="6" end="6"/>
                                            </p:txEl>
                                          </p:spTgt>
                                        </p:tgtEl>
                                      </p:cBhvr>
                                    </p:animEffect>
                                    <p:anim calcmode="lin" valueType="num">
                                      <p:cBhvr>
                                        <p:cTn id="50"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9">
                                            <p:txEl>
                                              <p:pRg st="7" end="7"/>
                                            </p:txEl>
                                          </p:spTgt>
                                        </p:tgtEl>
                                        <p:attrNameLst>
                                          <p:attrName>style.visibility</p:attrName>
                                        </p:attrNameLst>
                                      </p:cBhvr>
                                      <p:to>
                                        <p:strVal val="visible"/>
                                      </p:to>
                                    </p:set>
                                    <p:animEffect transition="in" filter="fade">
                                      <p:cBhvr>
                                        <p:cTn id="56" dur="1000"/>
                                        <p:tgtEl>
                                          <p:spTgt spid="9">
                                            <p:txEl>
                                              <p:pRg st="7" end="7"/>
                                            </p:txEl>
                                          </p:spTgt>
                                        </p:tgtEl>
                                      </p:cBhvr>
                                    </p:animEffect>
                                    <p:anim calcmode="lin" valueType="num">
                                      <p:cBhvr>
                                        <p:cTn id="57"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9">
                                            <p:txEl>
                                              <p:pRg st="8" end="8"/>
                                            </p:txEl>
                                          </p:spTgt>
                                        </p:tgtEl>
                                        <p:attrNameLst>
                                          <p:attrName>style.visibility</p:attrName>
                                        </p:attrNameLst>
                                      </p:cBhvr>
                                      <p:to>
                                        <p:strVal val="visible"/>
                                      </p:to>
                                    </p:set>
                                    <p:animEffect transition="in" filter="fade">
                                      <p:cBhvr>
                                        <p:cTn id="63" dur="1000"/>
                                        <p:tgtEl>
                                          <p:spTgt spid="9">
                                            <p:txEl>
                                              <p:pRg st="8" end="8"/>
                                            </p:txEl>
                                          </p:spTgt>
                                        </p:tgtEl>
                                      </p:cBhvr>
                                    </p:animEffect>
                                    <p:anim calcmode="lin" valueType="num">
                                      <p:cBhvr>
                                        <p:cTn id="64"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9">
                                            <p:txEl>
                                              <p:pRg st="9" end="9"/>
                                            </p:txEl>
                                          </p:spTgt>
                                        </p:tgtEl>
                                        <p:attrNameLst>
                                          <p:attrName>style.visibility</p:attrName>
                                        </p:attrNameLst>
                                      </p:cBhvr>
                                      <p:to>
                                        <p:strVal val="visible"/>
                                      </p:to>
                                    </p:set>
                                    <p:animEffect transition="in" filter="fade">
                                      <p:cBhvr>
                                        <p:cTn id="70" dur="1000"/>
                                        <p:tgtEl>
                                          <p:spTgt spid="9">
                                            <p:txEl>
                                              <p:pRg st="9" end="9"/>
                                            </p:txEl>
                                          </p:spTgt>
                                        </p:tgtEl>
                                      </p:cBhvr>
                                    </p:animEffect>
                                    <p:anim calcmode="lin" valueType="num">
                                      <p:cBhvr>
                                        <p:cTn id="71"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9">
                                            <p:txEl>
                                              <p:pRg st="10" end="10"/>
                                            </p:txEl>
                                          </p:spTgt>
                                        </p:tgtEl>
                                        <p:attrNameLst>
                                          <p:attrName>style.visibility</p:attrName>
                                        </p:attrNameLst>
                                      </p:cBhvr>
                                      <p:to>
                                        <p:strVal val="visible"/>
                                      </p:to>
                                    </p:set>
                                    <p:animEffect transition="in" filter="fade">
                                      <p:cBhvr>
                                        <p:cTn id="77" dur="1000"/>
                                        <p:tgtEl>
                                          <p:spTgt spid="9">
                                            <p:txEl>
                                              <p:pRg st="10" end="10"/>
                                            </p:txEl>
                                          </p:spTgt>
                                        </p:tgtEl>
                                      </p:cBhvr>
                                    </p:animEffect>
                                    <p:anim calcmode="lin" valueType="num">
                                      <p:cBhvr>
                                        <p:cTn id="78" dur="1000" fill="hold"/>
                                        <p:tgtEl>
                                          <p:spTgt spid="9">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9">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9">
                                            <p:txEl>
                                              <p:pRg st="11" end="11"/>
                                            </p:txEl>
                                          </p:spTgt>
                                        </p:tgtEl>
                                        <p:attrNameLst>
                                          <p:attrName>style.visibility</p:attrName>
                                        </p:attrNameLst>
                                      </p:cBhvr>
                                      <p:to>
                                        <p:strVal val="visible"/>
                                      </p:to>
                                    </p:set>
                                    <p:animEffect transition="in" filter="fade">
                                      <p:cBhvr>
                                        <p:cTn id="84" dur="1000"/>
                                        <p:tgtEl>
                                          <p:spTgt spid="9">
                                            <p:txEl>
                                              <p:pRg st="11" end="11"/>
                                            </p:txEl>
                                          </p:spTgt>
                                        </p:tgtEl>
                                      </p:cBhvr>
                                    </p:animEffect>
                                    <p:anim calcmode="lin" valueType="num">
                                      <p:cBhvr>
                                        <p:cTn id="85" dur="1000" fill="hold"/>
                                        <p:tgtEl>
                                          <p:spTgt spid="9">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9">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9">
                                            <p:txEl>
                                              <p:pRg st="12" end="12"/>
                                            </p:txEl>
                                          </p:spTgt>
                                        </p:tgtEl>
                                        <p:attrNameLst>
                                          <p:attrName>style.visibility</p:attrName>
                                        </p:attrNameLst>
                                      </p:cBhvr>
                                      <p:to>
                                        <p:strVal val="visible"/>
                                      </p:to>
                                    </p:set>
                                    <p:animEffect transition="in" filter="fade">
                                      <p:cBhvr>
                                        <p:cTn id="91" dur="1000"/>
                                        <p:tgtEl>
                                          <p:spTgt spid="9">
                                            <p:txEl>
                                              <p:pRg st="12" end="12"/>
                                            </p:txEl>
                                          </p:spTgt>
                                        </p:tgtEl>
                                      </p:cBhvr>
                                    </p:animEffect>
                                    <p:anim calcmode="lin" valueType="num">
                                      <p:cBhvr>
                                        <p:cTn id="92" dur="1000" fill="hold"/>
                                        <p:tgtEl>
                                          <p:spTgt spid="9">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9">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9">
                                            <p:txEl>
                                              <p:pRg st="13" end="13"/>
                                            </p:txEl>
                                          </p:spTgt>
                                        </p:tgtEl>
                                        <p:attrNameLst>
                                          <p:attrName>style.visibility</p:attrName>
                                        </p:attrNameLst>
                                      </p:cBhvr>
                                      <p:to>
                                        <p:strVal val="visible"/>
                                      </p:to>
                                    </p:set>
                                    <p:animEffect transition="in" filter="fade">
                                      <p:cBhvr>
                                        <p:cTn id="98" dur="1000"/>
                                        <p:tgtEl>
                                          <p:spTgt spid="9">
                                            <p:txEl>
                                              <p:pRg st="13" end="13"/>
                                            </p:txEl>
                                          </p:spTgt>
                                        </p:tgtEl>
                                      </p:cBhvr>
                                    </p:animEffect>
                                    <p:anim calcmode="lin" valueType="num">
                                      <p:cBhvr>
                                        <p:cTn id="99" dur="1000" fill="hold"/>
                                        <p:tgtEl>
                                          <p:spTgt spid="9">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9">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9">
                                            <p:txEl>
                                              <p:pRg st="14" end="14"/>
                                            </p:txEl>
                                          </p:spTgt>
                                        </p:tgtEl>
                                        <p:attrNameLst>
                                          <p:attrName>style.visibility</p:attrName>
                                        </p:attrNameLst>
                                      </p:cBhvr>
                                      <p:to>
                                        <p:strVal val="visible"/>
                                      </p:to>
                                    </p:set>
                                    <p:animEffect transition="in" filter="fade">
                                      <p:cBhvr>
                                        <p:cTn id="105" dur="1000"/>
                                        <p:tgtEl>
                                          <p:spTgt spid="9">
                                            <p:txEl>
                                              <p:pRg st="14" end="14"/>
                                            </p:txEl>
                                          </p:spTgt>
                                        </p:tgtEl>
                                      </p:cBhvr>
                                    </p:animEffect>
                                    <p:anim calcmode="lin" valueType="num">
                                      <p:cBhvr>
                                        <p:cTn id="106" dur="1000" fill="hold"/>
                                        <p:tgtEl>
                                          <p:spTgt spid="9">
                                            <p:txEl>
                                              <p:pRg st="14" end="14"/>
                                            </p:txEl>
                                          </p:spTgt>
                                        </p:tgtEl>
                                        <p:attrNameLst>
                                          <p:attrName>ppt_x</p:attrName>
                                        </p:attrNameLst>
                                      </p:cBhvr>
                                      <p:tavLst>
                                        <p:tav tm="0">
                                          <p:val>
                                            <p:strVal val="#ppt_x"/>
                                          </p:val>
                                        </p:tav>
                                        <p:tav tm="100000">
                                          <p:val>
                                            <p:strVal val="#ppt_x"/>
                                          </p:val>
                                        </p:tav>
                                      </p:tavLst>
                                    </p:anim>
                                    <p:anim calcmode="lin" valueType="num">
                                      <p:cBhvr>
                                        <p:cTn id="107" dur="1000" fill="hold"/>
                                        <p:tgtEl>
                                          <p:spTgt spid="9">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9">
                                            <p:txEl>
                                              <p:pRg st="15" end="15"/>
                                            </p:txEl>
                                          </p:spTgt>
                                        </p:tgtEl>
                                        <p:attrNameLst>
                                          <p:attrName>style.visibility</p:attrName>
                                        </p:attrNameLst>
                                      </p:cBhvr>
                                      <p:to>
                                        <p:strVal val="visible"/>
                                      </p:to>
                                    </p:set>
                                    <p:animEffect transition="in" filter="fade">
                                      <p:cBhvr>
                                        <p:cTn id="112" dur="1000"/>
                                        <p:tgtEl>
                                          <p:spTgt spid="9">
                                            <p:txEl>
                                              <p:pRg st="15" end="15"/>
                                            </p:txEl>
                                          </p:spTgt>
                                        </p:tgtEl>
                                      </p:cBhvr>
                                    </p:animEffect>
                                    <p:anim calcmode="lin" valueType="num">
                                      <p:cBhvr>
                                        <p:cTn id="113" dur="1000" fill="hold"/>
                                        <p:tgtEl>
                                          <p:spTgt spid="9">
                                            <p:txEl>
                                              <p:pRg st="15" end="15"/>
                                            </p:txEl>
                                          </p:spTgt>
                                        </p:tgtEl>
                                        <p:attrNameLst>
                                          <p:attrName>ppt_x</p:attrName>
                                        </p:attrNameLst>
                                      </p:cBhvr>
                                      <p:tavLst>
                                        <p:tav tm="0">
                                          <p:val>
                                            <p:strVal val="#ppt_x"/>
                                          </p:val>
                                        </p:tav>
                                        <p:tav tm="100000">
                                          <p:val>
                                            <p:strVal val="#ppt_x"/>
                                          </p:val>
                                        </p:tav>
                                      </p:tavLst>
                                    </p:anim>
                                    <p:anim calcmode="lin" valueType="num">
                                      <p:cBhvr>
                                        <p:cTn id="114" dur="1000" fill="hold"/>
                                        <p:tgtEl>
                                          <p:spTgt spid="9">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1" presetClass="mediacall" presetSubtype="0" fill="hold" nodeType="clickEffect">
                                  <p:stCondLst>
                                    <p:cond delay="0"/>
                                  </p:stCondLst>
                                  <p:childTnLst>
                                    <p:cmd type="call" cmd="playFrom(0.0)">
                                      <p:cBhvr>
                                        <p:cTn id="118" dur="27801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9" fill="hold" display="0">
                  <p:stCondLst>
                    <p:cond delay="indefinite"/>
                  </p:stCondLst>
                </p:cTn>
                <p:tgtEl>
                  <p:spTgt spid="13"/>
                </p:tgtEl>
              </p:cMediaNode>
            </p:video>
            <p:seq concurrent="1" nextAc="seek">
              <p:cTn id="120" restart="whenNotActive" fill="hold" evtFilter="cancelBubble" nodeType="interactiveSeq">
                <p:stCondLst>
                  <p:cond evt="onClick" delay="0">
                    <p:tgtEl>
                      <p:spTgt spid="13"/>
                    </p:tgtEl>
                  </p:cond>
                </p:stCondLst>
                <p:endSync evt="end" delay="0">
                  <p:rtn val="all"/>
                </p:endSync>
                <p:childTnLst>
                  <p:par>
                    <p:cTn id="121" fill="hold">
                      <p:stCondLst>
                        <p:cond delay="0"/>
                      </p:stCondLst>
                      <p:childTnLst>
                        <p:par>
                          <p:cTn id="122" fill="hold">
                            <p:stCondLst>
                              <p:cond delay="0"/>
                            </p:stCondLst>
                            <p:childTnLst>
                              <p:par>
                                <p:cTn id="123" presetID="2" presetClass="mediacall" presetSubtype="0" fill="hold" nodeType="clickEffect">
                                  <p:stCondLst>
                                    <p:cond delay="0"/>
                                  </p:stCondLst>
                                  <p:childTnLst>
                                    <p:cmd type="call" cmd="togglePause">
                                      <p:cBhvr>
                                        <p:cTn id="124"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C2A7DCB-B005-424A-8446-ACA533D0BC8B}"/>
              </a:ext>
            </a:extLst>
          </p:cNvPr>
          <p:cNvPicPr>
            <a:picLocks noGrp="1" noChangeAspect="1"/>
          </p:cNvPicPr>
          <p:nvPr>
            <p:ph type="pic" sz="quarter" idx="10"/>
          </p:nvPr>
        </p:nvPicPr>
        <p:blipFill>
          <a:blip r:embed="rId3"/>
          <a:stretch>
            <a:fillRect/>
          </a:stretch>
        </p:blipFill>
        <p:spPr>
          <a:xfrm>
            <a:off x="8501302" y="1723490"/>
            <a:ext cx="3690698" cy="3952190"/>
          </a:xfrm>
        </p:spPr>
      </p:pic>
      <p:grpSp>
        <p:nvGrpSpPr>
          <p:cNvPr id="11" name="Group 10">
            <a:extLst>
              <a:ext uri="{FF2B5EF4-FFF2-40B4-BE49-F238E27FC236}">
                <a16:creationId xmlns:a16="http://schemas.microsoft.com/office/drawing/2014/main" id="{AB025618-C830-4992-9CD3-D9E49BC79E67}"/>
              </a:ext>
              <a:ext uri="{C183D7F6-B498-43B3-948B-1728B52AA6E4}">
                <adec:decorative xmlns:adec="http://schemas.microsoft.com/office/drawing/2017/decorative" val="1"/>
              </a:ext>
            </a:extLst>
          </p:cNvPr>
          <p:cNvGrpSpPr/>
          <p:nvPr/>
        </p:nvGrpSpPr>
        <p:grpSpPr>
          <a:xfrm>
            <a:off x="2595847" y="0"/>
            <a:ext cx="6959745" cy="6858000"/>
            <a:chOff x="1826589" y="0"/>
            <a:chExt cx="7388298" cy="6858000"/>
          </a:xfrm>
        </p:grpSpPr>
        <p:sp>
          <p:nvSpPr>
            <p:cNvPr id="10" name="Parallelogram 9">
              <a:extLst>
                <a:ext uri="{FF2B5EF4-FFF2-40B4-BE49-F238E27FC236}">
                  <a16:creationId xmlns:a16="http://schemas.microsoft.com/office/drawing/2014/main" id="{11E692D4-6AEA-4652-A7AE-A02328258A55}"/>
                </a:ext>
              </a:extLst>
            </p:cNvPr>
            <p:cNvSpPr/>
            <p:nvPr/>
          </p:nvSpPr>
          <p:spPr>
            <a:xfrm>
              <a:off x="2618099"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A134AA32-2418-4A09-9BA8-ED7207AC0D74}"/>
                </a:ext>
              </a:extLst>
            </p:cNvPr>
            <p:cNvSpPr/>
            <p:nvPr/>
          </p:nvSpPr>
          <p:spPr>
            <a:xfrm>
              <a:off x="1994386"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0051AD99-BC4A-487F-BE1C-486FC5B8E9F2}"/>
                </a:ext>
              </a:extLst>
            </p:cNvPr>
            <p:cNvSpPr/>
            <p:nvPr/>
          </p:nvSpPr>
          <p:spPr>
            <a:xfrm>
              <a:off x="1826589"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p:txBody>
          <a:bodyPr/>
          <a:lstStyle/>
          <a:p>
            <a:pPr algn="ctr"/>
            <a:r>
              <a:rPr lang="en-US" sz="4400" dirty="0">
                <a:solidFill>
                  <a:srgbClr val="0070C0"/>
                </a:solidFill>
              </a:rPr>
              <a:t>What have we learned about this week?</a:t>
            </a:r>
          </a:p>
        </p:txBody>
      </p:sp>
      <p:pic>
        <p:nvPicPr>
          <p:cNvPr id="35" name="Content Placeholder 34" descr="Open Book">
            <a:extLst>
              <a:ext uri="{FF2B5EF4-FFF2-40B4-BE49-F238E27FC236}">
                <a16:creationId xmlns:a16="http://schemas.microsoft.com/office/drawing/2014/main" id="{56174A3F-A7B3-40BE-88BD-1796890E4B44}"/>
              </a:ext>
            </a:extLst>
          </p:cNvPr>
          <p:cNvPicPr>
            <a:picLocks noGrp="1" noChangeAspect="1"/>
          </p:cNvPicPr>
          <p:nvPr>
            <p:ph sz="quarter" idx="13"/>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879410" y="1792036"/>
            <a:ext cx="548640" cy="548640"/>
          </a:xfrm>
        </p:spPr>
      </p:pic>
      <p:sp>
        <p:nvSpPr>
          <p:cNvPr id="23" name="Text Placeholder 22" descr="content block 1">
            <a:extLst>
              <a:ext uri="{FF2B5EF4-FFF2-40B4-BE49-F238E27FC236}">
                <a16:creationId xmlns:a16="http://schemas.microsoft.com/office/drawing/2014/main" id="{B88939B0-5B9A-4423-AFD1-CF6B22268795}"/>
              </a:ext>
            </a:extLst>
          </p:cNvPr>
          <p:cNvSpPr>
            <a:spLocks noGrp="1"/>
          </p:cNvSpPr>
          <p:nvPr>
            <p:ph type="body" sz="quarter" idx="11"/>
          </p:nvPr>
        </p:nvSpPr>
        <p:spPr>
          <a:xfrm>
            <a:off x="647700" y="2340676"/>
            <a:ext cx="2834640" cy="4243912"/>
          </a:xfrm>
        </p:spPr>
        <p:txBody>
          <a:bodyPr/>
          <a:lstStyle/>
          <a:p>
            <a:r>
              <a:rPr lang="en-US" sz="2000" dirty="0">
                <a:solidFill>
                  <a:srgbClr val="FF0000"/>
                </a:solidFill>
                <a:latin typeface="Arial Rounded MT Bold" panose="020F0704030504030204" pitchFamily="34" charset="0"/>
              </a:rPr>
              <a:t>I have learned </a:t>
            </a:r>
            <a:r>
              <a:rPr lang="en-US" sz="2000" dirty="0">
                <a:latin typeface="Arial Rounded MT Bold" panose="020F0704030504030204" pitchFamily="34" charset="0"/>
              </a:rPr>
              <a:t>:</a:t>
            </a:r>
          </a:p>
          <a:p>
            <a:r>
              <a:rPr lang="en-US" sz="2000" dirty="0">
                <a:latin typeface="Arial Rounded MT Bold" panose="020F0704030504030204" pitchFamily="34" charset="0"/>
              </a:rPr>
              <a:t>*about The Feeding of the 5000 (Matthew 14:13-21) </a:t>
            </a:r>
          </a:p>
          <a:p>
            <a:r>
              <a:rPr lang="en-US" sz="2000" dirty="0">
                <a:latin typeface="Arial Rounded MT Bold" panose="020F0704030504030204" pitchFamily="34" charset="0"/>
              </a:rPr>
              <a:t>*that Jesus teaches heals and nourishes us when we ask him.</a:t>
            </a:r>
          </a:p>
          <a:p>
            <a:r>
              <a:rPr lang="en-US" sz="2000" dirty="0">
                <a:latin typeface="Arial Rounded MT Bold" panose="020F0704030504030204" pitchFamily="34" charset="0"/>
              </a:rPr>
              <a:t>*</a:t>
            </a:r>
            <a:r>
              <a:rPr lang="en-US" sz="2000" dirty="0" err="1">
                <a:latin typeface="Arial Rounded MT Bold" panose="020F0704030504030204" pitchFamily="34" charset="0"/>
              </a:rPr>
              <a:t>thatJesus</a:t>
            </a:r>
            <a:r>
              <a:rPr lang="en-US" sz="2000" dirty="0">
                <a:latin typeface="Arial Rounded MT Bold" panose="020F0704030504030204" pitchFamily="34" charset="0"/>
              </a:rPr>
              <a:t> performed miracles whilst on earth</a:t>
            </a:r>
          </a:p>
        </p:txBody>
      </p:sp>
      <p:pic>
        <p:nvPicPr>
          <p:cNvPr id="36" name="Content Placeholder 35" descr="Medal">
            <a:extLst>
              <a:ext uri="{FF2B5EF4-FFF2-40B4-BE49-F238E27FC236}">
                <a16:creationId xmlns:a16="http://schemas.microsoft.com/office/drawing/2014/main" id="{A960174C-A9DE-472D-BF1C-B13108BD70B7}"/>
              </a:ext>
            </a:extLst>
          </p:cNvPr>
          <p:cNvPicPr>
            <a:picLocks noGrp="1" noChangeAspect="1"/>
          </p:cNvPicPr>
          <p:nvPr>
            <p:ph sz="quarter" idx="14"/>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649384" y="1854930"/>
            <a:ext cx="548640" cy="548640"/>
          </a:xfrm>
        </p:spPr>
      </p:pic>
      <p:sp>
        <p:nvSpPr>
          <p:cNvPr id="24" name="Text Placeholder 23" descr="content block 2">
            <a:extLst>
              <a:ext uri="{FF2B5EF4-FFF2-40B4-BE49-F238E27FC236}">
                <a16:creationId xmlns:a16="http://schemas.microsoft.com/office/drawing/2014/main" id="{C3930A4E-1302-4AC9-86A3-C4E8AF186ED8}"/>
              </a:ext>
            </a:extLst>
          </p:cNvPr>
          <p:cNvSpPr>
            <a:spLocks noGrp="1"/>
          </p:cNvSpPr>
          <p:nvPr>
            <p:ph type="body" sz="quarter" idx="12"/>
          </p:nvPr>
        </p:nvSpPr>
        <p:spPr>
          <a:xfrm>
            <a:off x="4458892" y="2403571"/>
            <a:ext cx="2834640" cy="3952190"/>
          </a:xfrm>
        </p:spPr>
        <p:txBody>
          <a:bodyPr/>
          <a:lstStyle/>
          <a:p>
            <a:r>
              <a:rPr lang="en-US" dirty="0"/>
              <a:t>.</a:t>
            </a:r>
            <a:r>
              <a:rPr lang="en-US" dirty="0">
                <a:latin typeface="Arial Rounded MT Bold" panose="020F0704030504030204" pitchFamily="34" charset="0"/>
              </a:rPr>
              <a:t> </a:t>
            </a:r>
            <a:r>
              <a:rPr lang="en-US" sz="2000" dirty="0">
                <a:solidFill>
                  <a:srgbClr val="FF0000"/>
                </a:solidFill>
                <a:latin typeface="Arial Rounded MT Bold" panose="020F0704030504030204" pitchFamily="34" charset="0"/>
              </a:rPr>
              <a:t>I can :</a:t>
            </a:r>
            <a:endParaRPr lang="en-US" sz="2000" dirty="0">
              <a:latin typeface="Arial Rounded MT Bold" panose="020F0704030504030204" pitchFamily="34" charset="0"/>
            </a:endParaRPr>
          </a:p>
          <a:p>
            <a:r>
              <a:rPr lang="en-US" sz="2000" dirty="0">
                <a:latin typeface="Arial Rounded MT Bold" panose="020F0704030504030204" pitchFamily="34" charset="0"/>
              </a:rPr>
              <a:t>*reflect on The Feeding of the 5000</a:t>
            </a:r>
          </a:p>
          <a:p>
            <a:r>
              <a:rPr lang="en-US" sz="2000" dirty="0">
                <a:latin typeface="Arial Rounded MT Bold" panose="020F0704030504030204" pitchFamily="34" charset="0"/>
              </a:rPr>
              <a:t>*ask God, in prayer, for what we need</a:t>
            </a:r>
          </a:p>
          <a:p>
            <a:r>
              <a:rPr lang="en-US" sz="2000" dirty="0">
                <a:latin typeface="Arial Rounded MT Bold" panose="020F0704030504030204" pitchFamily="34" charset="0"/>
              </a:rPr>
              <a:t>*discuss my thoughts about the miracle of The Feeding of the 5000.</a:t>
            </a:r>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Slide Number Placeholder 5" descr="Slide number">
            <a:extLst>
              <a:ext uri="{FF2B5EF4-FFF2-40B4-BE49-F238E27FC236}">
                <a16:creationId xmlns:a16="http://schemas.microsoft.com/office/drawing/2014/main" id="{11457662-C1A5-4B93-8E30-88025E27C462}"/>
              </a:ext>
              <a:ext uri="{C183D7F6-B498-43B3-948B-1728B52AA6E4}">
                <adec:decorative xmlns:adec="http://schemas.microsoft.com/office/drawing/2017/decorative"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10</a:t>
            </a:fld>
            <a:endParaRPr lang="en-US" sz="1200" dirty="0">
              <a:solidFill>
                <a:schemeClr val="bg1"/>
              </a:solidFill>
            </a:endParaRPr>
          </a:p>
        </p:txBody>
      </p:sp>
    </p:spTree>
    <p:extLst>
      <p:ext uri="{BB962C8B-B14F-4D97-AF65-F5344CB8AC3E}">
        <p14:creationId xmlns:p14="http://schemas.microsoft.com/office/powerpoint/2010/main" val="349903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
                                            <p:txEl>
                                              <p:pRg st="0" end="0"/>
                                            </p:txEl>
                                          </p:spTgt>
                                        </p:tgtEl>
                                        <p:attrNameLst>
                                          <p:attrName>style.visibility</p:attrName>
                                        </p:attrNameLst>
                                      </p:cBhvr>
                                      <p:to>
                                        <p:strVal val="visible"/>
                                      </p:to>
                                    </p:set>
                                    <p:animEffect transition="in" filter="fade">
                                      <p:cBhvr>
                                        <p:cTn id="14" dur="1000"/>
                                        <p:tgtEl>
                                          <p:spTgt spid="23">
                                            <p:txEl>
                                              <p:pRg st="0" end="0"/>
                                            </p:txEl>
                                          </p:spTgt>
                                        </p:tgtEl>
                                      </p:cBhvr>
                                    </p:animEffect>
                                    <p:anim calcmode="lin" valueType="num">
                                      <p:cBhvr>
                                        <p:cTn id="15"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
                                            <p:txEl>
                                              <p:pRg st="1" end="1"/>
                                            </p:txEl>
                                          </p:spTgt>
                                        </p:tgtEl>
                                        <p:attrNameLst>
                                          <p:attrName>style.visibility</p:attrName>
                                        </p:attrNameLst>
                                      </p:cBhvr>
                                      <p:to>
                                        <p:strVal val="visible"/>
                                      </p:to>
                                    </p:set>
                                    <p:animEffect transition="in" filter="fade">
                                      <p:cBhvr>
                                        <p:cTn id="21" dur="1000"/>
                                        <p:tgtEl>
                                          <p:spTgt spid="23">
                                            <p:txEl>
                                              <p:pRg st="1" end="1"/>
                                            </p:txEl>
                                          </p:spTgt>
                                        </p:tgtEl>
                                      </p:cBhvr>
                                    </p:animEffect>
                                    <p:anim calcmode="lin" valueType="num">
                                      <p:cBhvr>
                                        <p:cTn id="22" dur="1000" fill="hold"/>
                                        <p:tgtEl>
                                          <p:spTgt spid="2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
                                            <p:txEl>
                                              <p:pRg st="2" end="2"/>
                                            </p:txEl>
                                          </p:spTgt>
                                        </p:tgtEl>
                                        <p:attrNameLst>
                                          <p:attrName>style.visibility</p:attrName>
                                        </p:attrNameLst>
                                      </p:cBhvr>
                                      <p:to>
                                        <p:strVal val="visible"/>
                                      </p:to>
                                    </p:set>
                                    <p:animEffect transition="in" filter="fade">
                                      <p:cBhvr>
                                        <p:cTn id="28" dur="1000"/>
                                        <p:tgtEl>
                                          <p:spTgt spid="23">
                                            <p:txEl>
                                              <p:pRg st="2" end="2"/>
                                            </p:txEl>
                                          </p:spTgt>
                                        </p:tgtEl>
                                      </p:cBhvr>
                                    </p:animEffect>
                                    <p:anim calcmode="lin" valueType="num">
                                      <p:cBhvr>
                                        <p:cTn id="29" dur="1000" fill="hold"/>
                                        <p:tgtEl>
                                          <p:spTgt spid="2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3">
                                            <p:txEl>
                                              <p:pRg st="3" end="3"/>
                                            </p:txEl>
                                          </p:spTgt>
                                        </p:tgtEl>
                                        <p:attrNameLst>
                                          <p:attrName>style.visibility</p:attrName>
                                        </p:attrNameLst>
                                      </p:cBhvr>
                                      <p:to>
                                        <p:strVal val="visible"/>
                                      </p:to>
                                    </p:set>
                                    <p:animEffect transition="in" filter="fade">
                                      <p:cBhvr>
                                        <p:cTn id="35" dur="1000"/>
                                        <p:tgtEl>
                                          <p:spTgt spid="23">
                                            <p:txEl>
                                              <p:pRg st="3" end="3"/>
                                            </p:txEl>
                                          </p:spTgt>
                                        </p:tgtEl>
                                      </p:cBhvr>
                                    </p:animEffect>
                                    <p:anim calcmode="lin" valueType="num">
                                      <p:cBhvr>
                                        <p:cTn id="36" dur="1000" fill="hold"/>
                                        <p:tgtEl>
                                          <p:spTgt spid="2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4">
                                            <p:txEl>
                                              <p:pRg st="0" end="0"/>
                                            </p:txEl>
                                          </p:spTgt>
                                        </p:tgtEl>
                                        <p:attrNameLst>
                                          <p:attrName>style.visibility</p:attrName>
                                        </p:attrNameLst>
                                      </p:cBhvr>
                                      <p:to>
                                        <p:strVal val="visible"/>
                                      </p:to>
                                    </p:set>
                                    <p:animEffect transition="in" filter="fade">
                                      <p:cBhvr>
                                        <p:cTn id="42" dur="1000"/>
                                        <p:tgtEl>
                                          <p:spTgt spid="24">
                                            <p:txEl>
                                              <p:pRg st="0" end="0"/>
                                            </p:txEl>
                                          </p:spTgt>
                                        </p:tgtEl>
                                      </p:cBhvr>
                                    </p:animEffect>
                                    <p:anim calcmode="lin" valueType="num">
                                      <p:cBhvr>
                                        <p:cTn id="43"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4">
                                            <p:txEl>
                                              <p:pRg st="1" end="1"/>
                                            </p:txEl>
                                          </p:spTgt>
                                        </p:tgtEl>
                                        <p:attrNameLst>
                                          <p:attrName>style.visibility</p:attrName>
                                        </p:attrNameLst>
                                      </p:cBhvr>
                                      <p:to>
                                        <p:strVal val="visible"/>
                                      </p:to>
                                    </p:set>
                                    <p:animEffect transition="in" filter="fade">
                                      <p:cBhvr>
                                        <p:cTn id="49" dur="1000"/>
                                        <p:tgtEl>
                                          <p:spTgt spid="24">
                                            <p:txEl>
                                              <p:pRg st="1" end="1"/>
                                            </p:txEl>
                                          </p:spTgt>
                                        </p:tgtEl>
                                      </p:cBhvr>
                                    </p:animEffect>
                                    <p:anim calcmode="lin" valueType="num">
                                      <p:cBhvr>
                                        <p:cTn id="50" dur="1000" fill="hold"/>
                                        <p:tgtEl>
                                          <p:spTgt spid="24">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4">
                                            <p:txEl>
                                              <p:pRg st="2" end="2"/>
                                            </p:txEl>
                                          </p:spTgt>
                                        </p:tgtEl>
                                        <p:attrNameLst>
                                          <p:attrName>style.visibility</p:attrName>
                                        </p:attrNameLst>
                                      </p:cBhvr>
                                      <p:to>
                                        <p:strVal val="visible"/>
                                      </p:to>
                                    </p:set>
                                    <p:animEffect transition="in" filter="fade">
                                      <p:cBhvr>
                                        <p:cTn id="56" dur="1000"/>
                                        <p:tgtEl>
                                          <p:spTgt spid="24">
                                            <p:txEl>
                                              <p:pRg st="2" end="2"/>
                                            </p:txEl>
                                          </p:spTgt>
                                        </p:tgtEl>
                                      </p:cBhvr>
                                    </p:animEffect>
                                    <p:anim calcmode="lin" valueType="num">
                                      <p:cBhvr>
                                        <p:cTn id="57" dur="1000" fill="hold"/>
                                        <p:tgtEl>
                                          <p:spTgt spid="24">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2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4">
                                            <p:txEl>
                                              <p:pRg st="3" end="3"/>
                                            </p:txEl>
                                          </p:spTgt>
                                        </p:tgtEl>
                                        <p:attrNameLst>
                                          <p:attrName>style.visibility</p:attrName>
                                        </p:attrNameLst>
                                      </p:cBhvr>
                                      <p:to>
                                        <p:strVal val="visible"/>
                                      </p:to>
                                    </p:set>
                                    <p:animEffect transition="in" filter="fade">
                                      <p:cBhvr>
                                        <p:cTn id="63" dur="1000"/>
                                        <p:tgtEl>
                                          <p:spTgt spid="24">
                                            <p:txEl>
                                              <p:pRg st="3" end="3"/>
                                            </p:txEl>
                                          </p:spTgt>
                                        </p:tgtEl>
                                      </p:cBhvr>
                                    </p:animEffect>
                                    <p:anim calcmode="lin" valueType="num">
                                      <p:cBhvr>
                                        <p:cTn id="64" dur="1000" fill="hold"/>
                                        <p:tgtEl>
                                          <p:spTgt spid="24">
                                            <p:txEl>
                                              <p:pRg st="3" end="3"/>
                                            </p:txEl>
                                          </p:spTgt>
                                        </p:tgtEl>
                                        <p:attrNameLst>
                                          <p:attrName>ppt_x</p:attrName>
                                        </p:attrNameLst>
                                      </p:cBhvr>
                                      <p:tavLst>
                                        <p:tav tm="0">
                                          <p:val>
                                            <p:strVal val="#ppt_x"/>
                                          </p:val>
                                        </p:tav>
                                        <p:tav tm="100000">
                                          <p:val>
                                            <p:strVal val="#ppt_x"/>
                                          </p:val>
                                        </p:tav>
                                      </p:tavLst>
                                    </p:anim>
                                    <p:anim calcmode="lin" valueType="num">
                                      <p:cBhvr>
                                        <p:cTn id="65" dur="1000" fill="hold"/>
                                        <p:tgtEl>
                                          <p:spTgt spid="2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MSFT_04_Education">
      <a:dk1>
        <a:sysClr val="windowText" lastClr="000000"/>
      </a:dk1>
      <a:lt1>
        <a:sysClr val="window" lastClr="FFFFFF"/>
      </a:lt1>
      <a:dk2>
        <a:srgbClr val="44546A"/>
      </a:dk2>
      <a:lt2>
        <a:srgbClr val="E7E6E6"/>
      </a:lt2>
      <a:accent1>
        <a:srgbClr val="B2606E"/>
      </a:accent1>
      <a:accent2>
        <a:srgbClr val="0F3955"/>
      </a:accent2>
      <a:accent3>
        <a:srgbClr val="FFC000"/>
      </a:accent3>
      <a:accent4>
        <a:srgbClr val="BF678E"/>
      </a:accent4>
      <a:accent5>
        <a:srgbClr val="731F1C"/>
      </a:accent5>
      <a:accent6>
        <a:srgbClr val="7A9E56"/>
      </a:accent6>
      <a:hlink>
        <a:srgbClr val="00B0F0"/>
      </a:hlink>
      <a:folHlink>
        <a:srgbClr val="595959"/>
      </a:folHlink>
    </a:clrScheme>
    <a:fontScheme name="MSFT_04_Education">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475556_Education presentation_AAS_v5" id="{AAC57104-7B60-491F-A321-6BCAF93AC541}" vid="{5A43072C-36E0-4A5A-A3FF-E88D65C597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D0AD3E-9DDB-4E69-981A-7DAE0E9B5F53}">
  <ds:schemaRefs>
    <ds:schemaRef ds:uri="http://schemas.microsoft.com/sharepoint/v3/contenttype/forms"/>
  </ds:schemaRefs>
</ds:datastoreItem>
</file>

<file path=customXml/itemProps2.xml><?xml version="1.0" encoding="utf-8"?>
<ds:datastoreItem xmlns:ds="http://schemas.openxmlformats.org/officeDocument/2006/customXml" ds:itemID="{DE575C36-314A-42CB-9114-6E0CE4AB2735}">
  <ds:schemaRefs>
    <ds:schemaRef ds:uri="http://purl.org/dc/elements/1.1/"/>
    <ds:schemaRef ds:uri="http://schemas.microsoft.com/office/2006/metadata/properties"/>
    <ds:schemaRef ds:uri="http://schemas.openxmlformats.org/package/2006/metadata/core-properties"/>
    <ds:schemaRef ds:uri="16c05727-aa75-4e4a-9b5f-8a80a1165891"/>
    <ds:schemaRef ds:uri="http://purl.org/dc/terms/"/>
    <ds:schemaRef ds:uri="http://schemas.microsoft.com/office/2006/documentManagement/types"/>
    <ds:schemaRef ds:uri="71af3243-3dd4-4a8d-8c0d-dd76da1f02a5"/>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91C32B5E-029E-455A-86F0-091666CEEB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Education presentation</Template>
  <TotalTime>0</TotalTime>
  <Words>1135</Words>
  <Application>Microsoft Macintosh PowerPoint</Application>
  <PresentationFormat>Panorámica</PresentationFormat>
  <Paragraphs>92</Paragraphs>
  <Slides>10</Slides>
  <Notes>10</Notes>
  <HiddenSlides>0</HiddenSlides>
  <MMClips>3</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10</vt:i4>
      </vt:variant>
    </vt:vector>
  </HeadingPairs>
  <TitlesOfParts>
    <vt:vector size="19" baseType="lpstr">
      <vt:lpstr>Arial</vt:lpstr>
      <vt:lpstr>Arial Rounded MT Bold</vt:lpstr>
      <vt:lpstr>Calibri</vt:lpstr>
      <vt:lpstr>Calibri Light</vt:lpstr>
      <vt:lpstr>Comic Sans MS</vt:lpstr>
      <vt:lpstr>Cooper Black</vt:lpstr>
      <vt:lpstr>Corbel</vt:lpstr>
      <vt:lpstr>Times New Roman</vt:lpstr>
      <vt:lpstr>Office Theme</vt:lpstr>
      <vt:lpstr>   Primary 4 February week 5 Life of Jesus ‘Jesus feeds the Five Thousand’   </vt:lpstr>
      <vt:lpstr>What are we learning about this week?</vt:lpstr>
      <vt:lpstr>Our Class Altar</vt:lpstr>
      <vt:lpstr>Matthew 14 :13-21</vt:lpstr>
      <vt:lpstr>Jesus feeds the five thousand</vt:lpstr>
      <vt:lpstr>Let’s think about the scripture</vt:lpstr>
      <vt:lpstr>The Feeding of the 5000 song</vt:lpstr>
      <vt:lpstr>Five loaves and two fishes craft</vt:lpstr>
      <vt:lpstr>Presentación de PowerPoint</vt:lpstr>
      <vt:lpstr>What have we learned about this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2020-06-11T11:09:06Z</dcterms:created>
  <dcterms:modified xsi:type="dcterms:W3CDTF">2021-02-04T18:39:11Z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