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Futura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80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4239" y="413785"/>
            <a:ext cx="17657090" cy="9464817"/>
            <a:chOff x="0" y="0"/>
            <a:chExt cx="4650427" cy="24927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0427" cy="2492791"/>
            </a:xfrm>
            <a:custGeom>
              <a:avLst/>
              <a:gdLst/>
              <a:ahLst/>
              <a:cxnLst/>
              <a:rect l="l" t="t" r="r" b="b"/>
              <a:pathLst>
                <a:path w="4650427" h="2492791">
                  <a:moveTo>
                    <a:pt x="0" y="0"/>
                  </a:moveTo>
                  <a:lnTo>
                    <a:pt x="4650427" y="0"/>
                  </a:lnTo>
                  <a:lnTo>
                    <a:pt x="4650427" y="2492791"/>
                  </a:lnTo>
                  <a:lnTo>
                    <a:pt x="0" y="2492791"/>
                  </a:lnTo>
                  <a:close/>
                </a:path>
              </a:pathLst>
            </a:custGeom>
            <a:solidFill>
              <a:srgbClr val="FFFFF9"/>
            </a:solid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r>
                <a:rPr lang="en-GB" dirty="0"/>
                <a:t>Reading:</a:t>
              </a:r>
            </a:p>
            <a:p>
              <a:r>
                <a:rPr lang="en-GB" dirty="0"/>
                <a:t>-To learn set sounds and incorporate them into words for word blending.  </a:t>
              </a:r>
            </a:p>
            <a:p>
              <a:r>
                <a:rPr lang="en-GB" dirty="0"/>
                <a:t>-To Spell words with set sounds.                                                                                                                                     </a:t>
              </a:r>
            </a:p>
            <a:p>
              <a:r>
                <a:rPr lang="en-GB" dirty="0"/>
                <a:t>- To read with fluency and confidence. </a:t>
              </a:r>
            </a:p>
            <a:p>
              <a:endParaRPr lang="en-GB" dirty="0"/>
            </a:p>
            <a:p>
              <a:r>
                <a:rPr lang="en-GB" dirty="0"/>
                <a:t>Writing:</a:t>
              </a:r>
            </a:p>
            <a:p>
              <a:r>
                <a:rPr lang="en-GB" dirty="0"/>
                <a:t>- To write an information report. </a:t>
              </a:r>
            </a:p>
            <a:p>
              <a:r>
                <a:rPr lang="en-GB" dirty="0"/>
                <a:t>-To take notes, looking out for key words. </a:t>
              </a:r>
            </a:p>
            <a:p>
              <a:r>
                <a:rPr lang="en-GB" dirty="0"/>
                <a:t>-To create and link titles. </a:t>
              </a:r>
            </a:p>
            <a:p>
              <a:r>
                <a:rPr lang="en-GB" dirty="0"/>
                <a:t>-To use adjectives. </a:t>
              </a:r>
            </a:p>
            <a:p>
              <a:endParaRPr lang="en-GB" dirty="0"/>
            </a:p>
            <a:p>
              <a:r>
                <a:rPr lang="en-GB" dirty="0"/>
                <a:t>Listening and Talking: </a:t>
              </a:r>
            </a:p>
            <a:p>
              <a:r>
                <a:rPr lang="en-GB" dirty="0"/>
                <a:t>-To ask questions. </a:t>
              </a:r>
            </a:p>
            <a:p>
              <a:r>
                <a:rPr lang="en-GB" dirty="0"/>
                <a:t>-To use key vocab in conversation. </a:t>
              </a:r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r>
                <a:rPr lang="en-GB" dirty="0"/>
                <a:t>-Playing team games to build friendship and teamwork skills. </a:t>
              </a:r>
            </a:p>
            <a:p>
              <a:r>
                <a:rPr lang="en-GB" dirty="0"/>
                <a:t>-Playing strategy games to develop thinking skills. </a:t>
              </a:r>
            </a:p>
            <a:p>
              <a:r>
                <a:rPr lang="en-GB" dirty="0"/>
                <a:t>-To learn about the importance of sleep to look after our wellbeing. </a:t>
              </a:r>
            </a:p>
            <a:p>
              <a:r>
                <a:rPr lang="en-GB" dirty="0"/>
                <a:t>-To learn about how healthy food helps our physical and mental</a:t>
              </a:r>
            </a:p>
            <a:p>
              <a:r>
                <a:rPr lang="en-GB" dirty="0"/>
                <a:t> wellbeing,</a:t>
              </a:r>
            </a:p>
            <a:p>
              <a:r>
                <a:rPr lang="en-GB" dirty="0"/>
                <a:t>-To explore the effects exercise has on our wellbeing. 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50427" cy="25308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38171" y="0"/>
            <a:ext cx="2329227" cy="232922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5441" r="-15441"/>
              </a:stretch>
            </a:blip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AutoShape 7"/>
          <p:cNvSpPr/>
          <p:nvPr/>
        </p:nvSpPr>
        <p:spPr>
          <a:xfrm>
            <a:off x="474239" y="5146193"/>
            <a:ext cx="17657090" cy="0"/>
          </a:xfrm>
          <a:prstGeom prst="line">
            <a:avLst/>
          </a:prstGeom>
          <a:ln w="85725" cap="flat">
            <a:solidFill>
              <a:srgbClr val="0F35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7275350" y="2520992"/>
            <a:ext cx="1630896" cy="1638129"/>
          </a:xfrm>
          <a:custGeom>
            <a:avLst/>
            <a:gdLst/>
            <a:ahLst/>
            <a:cxnLst/>
            <a:rect l="l" t="t" r="r" b="b"/>
            <a:pathLst>
              <a:path w="1630896" h="1638129">
                <a:moveTo>
                  <a:pt x="0" y="0"/>
                </a:moveTo>
                <a:lnTo>
                  <a:pt x="1630896" y="0"/>
                </a:lnTo>
                <a:lnTo>
                  <a:pt x="1630896" y="1638130"/>
                </a:lnTo>
                <a:lnTo>
                  <a:pt x="0" y="16381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37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9745697" y="2541308"/>
            <a:ext cx="1653460" cy="1617814"/>
          </a:xfrm>
          <a:custGeom>
            <a:avLst/>
            <a:gdLst/>
            <a:ahLst/>
            <a:cxnLst/>
            <a:rect l="l" t="t" r="r" b="b"/>
            <a:pathLst>
              <a:path w="1653460" h="1617814">
                <a:moveTo>
                  <a:pt x="0" y="0"/>
                </a:moveTo>
                <a:lnTo>
                  <a:pt x="1653459" y="0"/>
                </a:lnTo>
                <a:lnTo>
                  <a:pt x="1653459" y="1617814"/>
                </a:lnTo>
                <a:lnTo>
                  <a:pt x="0" y="16178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79" t="-257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7226475" y="5845199"/>
            <a:ext cx="1728647" cy="1694752"/>
          </a:xfrm>
          <a:custGeom>
            <a:avLst/>
            <a:gdLst/>
            <a:ahLst/>
            <a:cxnLst/>
            <a:rect l="l" t="t" r="r" b="b"/>
            <a:pathLst>
              <a:path w="1728647" h="1694752">
                <a:moveTo>
                  <a:pt x="0" y="0"/>
                </a:moveTo>
                <a:lnTo>
                  <a:pt x="1728647" y="0"/>
                </a:lnTo>
                <a:lnTo>
                  <a:pt x="1728647" y="1694752"/>
                </a:lnTo>
                <a:lnTo>
                  <a:pt x="0" y="16947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9717493" y="5864249"/>
            <a:ext cx="1709868" cy="1682200"/>
          </a:xfrm>
          <a:custGeom>
            <a:avLst/>
            <a:gdLst/>
            <a:ahLst/>
            <a:cxnLst/>
            <a:rect l="l" t="t" r="r" b="b"/>
            <a:pathLst>
              <a:path w="1709868" h="1682200">
                <a:moveTo>
                  <a:pt x="0" y="0"/>
                </a:moveTo>
                <a:lnTo>
                  <a:pt x="1709867" y="0"/>
                </a:lnTo>
                <a:lnTo>
                  <a:pt x="1709867" y="1682200"/>
                </a:lnTo>
                <a:lnTo>
                  <a:pt x="0" y="1682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AutoShape 12"/>
          <p:cNvSpPr/>
          <p:nvPr/>
        </p:nvSpPr>
        <p:spPr>
          <a:xfrm flipH="1">
            <a:off x="9302784" y="2329227"/>
            <a:ext cx="0" cy="7549375"/>
          </a:xfrm>
          <a:prstGeom prst="line">
            <a:avLst/>
          </a:prstGeom>
          <a:ln w="85725" cap="flat">
            <a:solidFill>
              <a:srgbClr val="0F35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/>
          <p:nvPr/>
        </p:nvGrpSpPr>
        <p:grpSpPr>
          <a:xfrm>
            <a:off x="7150004" y="4350887"/>
            <a:ext cx="4305561" cy="1303811"/>
            <a:chOff x="0" y="0"/>
            <a:chExt cx="1133975" cy="34339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3975" cy="343391"/>
            </a:xfrm>
            <a:custGeom>
              <a:avLst/>
              <a:gdLst/>
              <a:ahLst/>
              <a:cxnLst/>
              <a:rect l="l" t="t" r="r" b="b"/>
              <a:pathLst>
                <a:path w="1133975" h="343391">
                  <a:moveTo>
                    <a:pt x="0" y="0"/>
                  </a:moveTo>
                  <a:lnTo>
                    <a:pt x="1133975" y="0"/>
                  </a:lnTo>
                  <a:lnTo>
                    <a:pt x="1133975" y="343391"/>
                  </a:lnTo>
                  <a:lnTo>
                    <a:pt x="0" y="343391"/>
                  </a:lnTo>
                  <a:close/>
                </a:path>
              </a:pathLst>
            </a:custGeom>
            <a:solidFill>
              <a:srgbClr val="FFFFF9"/>
            </a:solidFill>
            <a:ln w="85725" cap="sq">
              <a:solidFill>
                <a:srgbClr val="0F356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133975" cy="381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150004" y="4380255"/>
            <a:ext cx="4305561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4399" dirty="0">
                <a:solidFill>
                  <a:srgbClr val="000000"/>
                </a:solidFill>
                <a:latin typeface="Futura"/>
              </a:rPr>
              <a:t>Primary 2</a:t>
            </a:r>
          </a:p>
          <a:p>
            <a:pPr algn="ctr">
              <a:lnSpc>
                <a:spcPts val="4619"/>
              </a:lnSpc>
            </a:pPr>
            <a:r>
              <a:rPr lang="en-US" sz="4399" dirty="0">
                <a:solidFill>
                  <a:srgbClr val="000000"/>
                </a:solidFill>
                <a:latin typeface="Futura"/>
              </a:rPr>
              <a:t>Term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C2AF1E-FEF9-5912-F3E7-753C1CADA7BC}"/>
              </a:ext>
            </a:extLst>
          </p:cNvPr>
          <p:cNvSpPr txBox="1"/>
          <p:nvPr/>
        </p:nvSpPr>
        <p:spPr>
          <a:xfrm>
            <a:off x="11455565" y="922289"/>
            <a:ext cx="62792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Numeracy:</a:t>
            </a:r>
          </a:p>
          <a:p>
            <a:r>
              <a:rPr lang="en-GB" dirty="0"/>
              <a:t>-To subtract using different strategies including pictorial, number line, 10 frames and tower sums. </a:t>
            </a:r>
          </a:p>
          <a:p>
            <a:r>
              <a:rPr lang="en-GB" dirty="0"/>
              <a:t>- To count forwards and backwards to 100</a:t>
            </a:r>
          </a:p>
          <a:p>
            <a:r>
              <a:rPr lang="en-GB" dirty="0"/>
              <a:t>-To skip count. </a:t>
            </a:r>
          </a:p>
          <a:p>
            <a:endParaRPr lang="en-GB" dirty="0"/>
          </a:p>
          <a:p>
            <a:r>
              <a:rPr lang="en-GB" dirty="0"/>
              <a:t>Maths:</a:t>
            </a:r>
          </a:p>
          <a:p>
            <a:r>
              <a:rPr lang="en-GB" dirty="0"/>
              <a:t>Money:</a:t>
            </a:r>
          </a:p>
          <a:p>
            <a:r>
              <a:rPr lang="en-GB" dirty="0"/>
              <a:t>-To identify coins/ values. </a:t>
            </a:r>
          </a:p>
          <a:p>
            <a:r>
              <a:rPr lang="en-GB" dirty="0"/>
              <a:t>-To add cost of coins/ prices. </a:t>
            </a:r>
          </a:p>
          <a:p>
            <a:r>
              <a:rPr lang="en-GB" dirty="0"/>
              <a:t>-To find change. </a:t>
            </a:r>
          </a:p>
          <a:p>
            <a:r>
              <a:rPr lang="en-GB" dirty="0"/>
              <a:t>Shape:</a:t>
            </a:r>
          </a:p>
          <a:p>
            <a:r>
              <a:rPr lang="en-GB" dirty="0"/>
              <a:t>-To identify  2D/3D shapes.</a:t>
            </a:r>
          </a:p>
          <a:p>
            <a:r>
              <a:rPr lang="en-GB" dirty="0"/>
              <a:t>-To identify properties of 2D/ 3D shapes.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8F1052-AFEA-DBCE-FA64-DCFD71846C4C}"/>
              </a:ext>
            </a:extLst>
          </p:cNvPr>
          <p:cNvSpPr txBox="1"/>
          <p:nvPr/>
        </p:nvSpPr>
        <p:spPr>
          <a:xfrm>
            <a:off x="11455565" y="5654698"/>
            <a:ext cx="63581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body:</a:t>
            </a:r>
          </a:p>
          <a:p>
            <a:r>
              <a:rPr lang="en-GB" dirty="0"/>
              <a:t>-To name and identify different parts of the body (skeleton, lungs, nose, ears, eyes, mouth, skin) .</a:t>
            </a:r>
          </a:p>
          <a:p>
            <a:r>
              <a:rPr lang="en-GB" dirty="0"/>
              <a:t>-To identify the function of different parts of the body (skeleton, lungs, nose, ears, eyes, mouth, skin) .</a:t>
            </a:r>
          </a:p>
          <a:p>
            <a:r>
              <a:rPr lang="en-GB" dirty="0"/>
              <a:t>-To identify and explore our senses (smell, taste, sight, touch, hearing). </a:t>
            </a:r>
          </a:p>
          <a:p>
            <a:r>
              <a:rPr lang="en-GB" dirty="0"/>
              <a:t>-To discover how to keep our bodies and minds healthy (exercise, sleep, healthy food).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4186</TotalTime>
  <Words>316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Futura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 Info Template</dc:title>
  <dc:creator>Emma Kelleher</dc:creator>
  <cp:lastModifiedBy>Emma Kelleher</cp:lastModifiedBy>
  <cp:revision>2</cp:revision>
  <dcterms:created xsi:type="dcterms:W3CDTF">2006-08-16T00:00:00Z</dcterms:created>
  <dcterms:modified xsi:type="dcterms:W3CDTF">2024-01-18T13:15:07Z</dcterms:modified>
  <dc:identifier>DAF5qviREbc</dc:identifier>
</cp:coreProperties>
</file>